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73" r:id="rId4"/>
    <p:sldId id="307" r:id="rId5"/>
    <p:sldId id="312" r:id="rId6"/>
    <p:sldId id="313" r:id="rId7"/>
    <p:sldId id="314" r:id="rId8"/>
    <p:sldId id="262" r:id="rId9"/>
    <p:sldId id="378" r:id="rId10"/>
    <p:sldId id="261" r:id="rId11"/>
    <p:sldId id="363" r:id="rId12"/>
    <p:sldId id="364" r:id="rId13"/>
    <p:sldId id="365" r:id="rId14"/>
    <p:sldId id="396" r:id="rId15"/>
    <p:sldId id="280" r:id="rId16"/>
    <p:sldId id="402" r:id="rId17"/>
    <p:sldId id="319" r:id="rId18"/>
    <p:sldId id="285" r:id="rId19"/>
    <p:sldId id="394" r:id="rId20"/>
    <p:sldId id="398" r:id="rId21"/>
    <p:sldId id="400" r:id="rId22"/>
    <p:sldId id="401" r:id="rId23"/>
    <p:sldId id="316" r:id="rId24"/>
  </p:sldIdLst>
  <p:sldSz cx="9144000" cy="6858000" type="screen4x3"/>
  <p:notesSz cx="6858000" cy="9144000"/>
  <p:custDataLst>
    <p:tags r:id="rId27"/>
  </p:custDataLst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Sans" panose="020B0602030504020204" pitchFamily="34" charset="0"/>
        <a:ea typeface="MS PGothic" panose="020B0600070205080204" pitchFamily="34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Sans" panose="020B0602030504020204" pitchFamily="34" charset="0"/>
        <a:ea typeface="MS PGothic" panose="020B0600070205080204" pitchFamily="34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Sans" panose="020B0602030504020204" pitchFamily="34" charset="0"/>
        <a:ea typeface="MS PGothic" panose="020B0600070205080204" pitchFamily="34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Sans" panose="020B0602030504020204" pitchFamily="34" charset="0"/>
        <a:ea typeface="MS PGothic" panose="020B0600070205080204" pitchFamily="34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Sans" panose="020B0602030504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Sans" panose="020B0602030504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Sans" panose="020B0602030504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Sans" panose="020B0602030504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Sans" panose="020B0602030504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9">
          <p15:clr>
            <a:srgbClr val="A4A3A4"/>
          </p15:clr>
        </p15:guide>
        <p15:guide id="2" pos="28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577F"/>
    <a:srgbClr val="277B99"/>
    <a:srgbClr val="2B6D95"/>
    <a:srgbClr val="308090"/>
    <a:srgbClr val="98BC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>
      <p:cViewPr varScale="1">
        <p:scale>
          <a:sx n="84" d="100"/>
          <a:sy n="84" d="100"/>
        </p:scale>
        <p:origin x="108" y="594"/>
      </p:cViewPr>
      <p:guideLst>
        <p:guide orient="horz" pos="2179"/>
        <p:guide pos="2812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208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wmf"/><Relationship Id="rId1" Type="http://schemas.openxmlformats.org/officeDocument/2006/relationships/image" Target="../media/image9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FB11F-7128-42BC-AB8B-9D26755AEF6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CDBA3C-525C-41F1-824E-4198D247CC5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A18183-593E-4DA5-A5A5-074A3A909C3C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208B53-D28A-4BEB-883D-1C2E2B296D5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649F46-61F3-4059-99CF-C58261B70CA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50FECD-8EBA-4427-B9A8-AA90F192A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481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>
            <a:extLst>
              <a:ext uri="{FF2B5EF4-FFF2-40B4-BE49-F238E27FC236}">
                <a16:creationId xmlns:a16="http://schemas.microsoft.com/office/drawing/2014/main" id="{8AEA1C96-AEED-4255-8F8C-29BB09CE6E52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00D237B3-C710-4FEB-B770-B7CFF41D134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3C1F90F3-6343-4C41-A9BD-23BC8A6A5EC5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95000"/>
              </a:lnSpc>
              <a:buFont typeface="Times New Roman" panose="02020603050405020304" pitchFamily="18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D8A2E3C3-5F0C-4D0B-B9FD-6D563D4376AC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95000"/>
              </a:lnSpc>
              <a:buFont typeface="Times New Roman" panose="02020603050405020304" pitchFamily="18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41BC2C4F-6714-4777-A235-34A9D2FE7476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95000"/>
              </a:lnSpc>
              <a:buFont typeface="Times New Roman" panose="02020603050405020304" pitchFamily="18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5424701C-471B-42EE-91E1-B487B7FA998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95000"/>
              </a:lnSpc>
              <a:buFont typeface="Times New Roman" panose="02020603050405020304" pitchFamily="18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fld id="{2DE3A430-EB5C-4818-A02B-EC1567E794E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49263" rtl="0" eaLnBrk="0" fontAlgn="base" hangingPunct="0">
      <a:spcBef>
        <a:spcPct val="30000"/>
      </a:spcBef>
      <a:spcAft>
        <a:spcPct val="0"/>
      </a:spcAft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MS PGothic" panose="020B0600070205080204" pitchFamily="34" charset="-128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MS PGothic" panose="020B0600070205080204" pitchFamily="34" charset="-128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MS PGothic" panose="020B0600070205080204" pitchFamily="34" charset="-128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MS PGothic" panose="020B0600070205080204" pitchFamily="34" charset="-128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6">
            <a:extLst>
              <a:ext uri="{FF2B5EF4-FFF2-40B4-BE49-F238E27FC236}">
                <a16:creationId xmlns:a16="http://schemas.microsoft.com/office/drawing/2014/main" id="{9A1F5FF7-249B-4A13-9E35-F039FD71343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None/>
            </a:pPr>
            <a:fld id="{B8CC194F-DE8A-4145-9D03-AFBF13A8D24C}" type="slidenum">
              <a:rPr lang="en-GB" altLang="en-US" smtClean="0">
                <a:latin typeface="Arial" panose="020B0604020202020204" pitchFamily="34" charset="0"/>
                <a:ea typeface="Arial Unicode MS" panose="020B0604020202020204" pitchFamily="34" charset="-128"/>
              </a:rPr>
              <a:pPr>
                <a:buFont typeface="Arial" panose="020B0604020202020204" pitchFamily="34" charset="0"/>
                <a:buNone/>
              </a:pPr>
              <a:t>1</a:t>
            </a:fld>
            <a:endParaRPr lang="en-GB" altLang="en-US"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43011" name="Rectangle 1">
            <a:extLst>
              <a:ext uri="{FF2B5EF4-FFF2-40B4-BE49-F238E27FC236}">
                <a16:creationId xmlns:a16="http://schemas.microsoft.com/office/drawing/2014/main" id="{307515C6-9803-4CC5-B144-E1A239E86F44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2" name="Rectangle 2">
            <a:extLst>
              <a:ext uri="{FF2B5EF4-FFF2-40B4-BE49-F238E27FC236}">
                <a16:creationId xmlns:a16="http://schemas.microsoft.com/office/drawing/2014/main" id="{D2C2270A-8F15-484B-B9A4-1D384F103AE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55650" y="5078413"/>
            <a:ext cx="6048375" cy="4811712"/>
          </a:xfrm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6">
            <a:extLst>
              <a:ext uri="{FF2B5EF4-FFF2-40B4-BE49-F238E27FC236}">
                <a16:creationId xmlns:a16="http://schemas.microsoft.com/office/drawing/2014/main" id="{0CD31555-E73E-47E9-B0D2-ED0FCFAEC10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None/>
            </a:pPr>
            <a:fld id="{4406DBED-5602-4923-9951-197759FAACA6}" type="slidenum">
              <a:rPr lang="en-GB" altLang="en-US" smtClean="0">
                <a:latin typeface="Calibri" panose="020F0502020204030204" pitchFamily="34" charset="0"/>
                <a:ea typeface="Arial Unicode MS" panose="020B0604020202020204" pitchFamily="34" charset="-128"/>
              </a:rPr>
              <a:pPr>
                <a:buFont typeface="Arial" panose="020B0604020202020204" pitchFamily="34" charset="0"/>
                <a:buNone/>
              </a:pPr>
              <a:t>12</a:t>
            </a:fld>
            <a:endParaRPr lang="en-GB" altLang="en-US">
              <a:latin typeface="Calibri" panose="020F0502020204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86019" name="Rectangle 1">
            <a:extLst>
              <a:ext uri="{FF2B5EF4-FFF2-40B4-BE49-F238E27FC236}">
                <a16:creationId xmlns:a16="http://schemas.microsoft.com/office/drawing/2014/main" id="{549A69B0-9D1B-43CB-8987-6404E34B80AE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0" name="Rectangle 2">
            <a:extLst>
              <a:ext uri="{FF2B5EF4-FFF2-40B4-BE49-F238E27FC236}">
                <a16:creationId xmlns:a16="http://schemas.microsoft.com/office/drawing/2014/main" id="{69C910E3-9E4F-4F3D-9588-2CE6762AFC1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55650" y="5078413"/>
            <a:ext cx="6048375" cy="4811712"/>
          </a:xfrm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>
            <a:extLst>
              <a:ext uri="{FF2B5EF4-FFF2-40B4-BE49-F238E27FC236}">
                <a16:creationId xmlns:a16="http://schemas.microsoft.com/office/drawing/2014/main" id="{14A35C93-C758-460A-A751-5344B93D4B1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None/>
            </a:pPr>
            <a:fld id="{B885C2CF-73B7-4A61-8E32-38CDD6065EB7}" type="slidenum">
              <a:rPr lang="en-GB" altLang="en-US" smtClean="0">
                <a:latin typeface="Calibri" panose="020F0502020204030204" pitchFamily="34" charset="0"/>
                <a:ea typeface="Arial Unicode MS" panose="020B0604020202020204" pitchFamily="34" charset="-128"/>
              </a:rPr>
              <a:pPr>
                <a:buFont typeface="Arial" panose="020B0604020202020204" pitchFamily="34" charset="0"/>
                <a:buNone/>
              </a:pPr>
              <a:t>13</a:t>
            </a:fld>
            <a:endParaRPr lang="en-GB" altLang="en-US">
              <a:latin typeface="Calibri" panose="020F0502020204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88067" name="Rectangle 1">
            <a:extLst>
              <a:ext uri="{FF2B5EF4-FFF2-40B4-BE49-F238E27FC236}">
                <a16:creationId xmlns:a16="http://schemas.microsoft.com/office/drawing/2014/main" id="{7469A3DA-C160-4BA5-8FD6-C4CD3DCC857B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8" name="Rectangle 2">
            <a:extLst>
              <a:ext uri="{FF2B5EF4-FFF2-40B4-BE49-F238E27FC236}">
                <a16:creationId xmlns:a16="http://schemas.microsoft.com/office/drawing/2014/main" id="{3ACB0F6B-AC7E-48ED-9FA4-C0FE223EE0D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55650" y="5078413"/>
            <a:ext cx="6048375" cy="4811712"/>
          </a:xfrm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390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>
            <a:extLst>
              <a:ext uri="{FF2B5EF4-FFF2-40B4-BE49-F238E27FC236}">
                <a16:creationId xmlns:a16="http://schemas.microsoft.com/office/drawing/2014/main" id="{58BAC0D9-3538-4933-953B-02F551C2876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None/>
            </a:pPr>
            <a:fld id="{70867C64-7EDD-4E4A-B6AE-CB94286F5A46}" type="slidenum">
              <a:rPr lang="en-GB" altLang="en-US">
                <a:latin typeface="Calibri" panose="020F0502020204030204" pitchFamily="34" charset="0"/>
                <a:ea typeface="Arial Unicode MS" panose="020B0604020202020204" pitchFamily="34" charset="-128"/>
              </a:rPr>
              <a:pPr>
                <a:buFont typeface="Arial" panose="020B0604020202020204" pitchFamily="34" charset="0"/>
                <a:buNone/>
              </a:pPr>
              <a:t>15</a:t>
            </a:fld>
            <a:endParaRPr lang="en-GB" altLang="en-US">
              <a:latin typeface="Calibri" panose="020F0502020204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30723" name="Rectangle 1">
            <a:extLst>
              <a:ext uri="{FF2B5EF4-FFF2-40B4-BE49-F238E27FC236}">
                <a16:creationId xmlns:a16="http://schemas.microsoft.com/office/drawing/2014/main" id="{AFDC1C9A-EF4D-473E-91C1-92FE8D722608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4" name="Rectangle 2">
            <a:extLst>
              <a:ext uri="{FF2B5EF4-FFF2-40B4-BE49-F238E27FC236}">
                <a16:creationId xmlns:a16="http://schemas.microsoft.com/office/drawing/2014/main" id="{8027A020-37DF-404C-A2F9-6356DA9B1D7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>
            <a:extLst>
              <a:ext uri="{FF2B5EF4-FFF2-40B4-BE49-F238E27FC236}">
                <a16:creationId xmlns:a16="http://schemas.microsoft.com/office/drawing/2014/main" id="{14A35C93-C758-460A-A751-5344B93D4B1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None/>
            </a:pPr>
            <a:fld id="{B885C2CF-73B7-4A61-8E32-38CDD6065EB7}" type="slidenum">
              <a:rPr lang="en-GB" altLang="en-US" smtClean="0">
                <a:latin typeface="Calibri" panose="020F0502020204030204" pitchFamily="34" charset="0"/>
                <a:ea typeface="Arial Unicode MS" panose="020B0604020202020204" pitchFamily="34" charset="-128"/>
              </a:rPr>
              <a:pPr>
                <a:buFont typeface="Arial" panose="020B0604020202020204" pitchFamily="34" charset="0"/>
                <a:buNone/>
              </a:pPr>
              <a:t>16</a:t>
            </a:fld>
            <a:endParaRPr lang="en-GB" altLang="en-US">
              <a:latin typeface="Calibri" panose="020F0502020204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88067" name="Rectangle 1">
            <a:extLst>
              <a:ext uri="{FF2B5EF4-FFF2-40B4-BE49-F238E27FC236}">
                <a16:creationId xmlns:a16="http://schemas.microsoft.com/office/drawing/2014/main" id="{7469A3DA-C160-4BA5-8FD6-C4CD3DCC857B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8" name="Rectangle 2">
            <a:extLst>
              <a:ext uri="{FF2B5EF4-FFF2-40B4-BE49-F238E27FC236}">
                <a16:creationId xmlns:a16="http://schemas.microsoft.com/office/drawing/2014/main" id="{3ACB0F6B-AC7E-48ED-9FA4-C0FE223EE0D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55650" y="5078413"/>
            <a:ext cx="6048375" cy="4811712"/>
          </a:xfrm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8305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None/>
            </a:pPr>
            <a:fld id="{927CE257-3F76-4E39-A3BF-9015AC7A8FAB}" type="slidenum">
              <a:rPr lang="en-GB" altLang="en-US" smtClean="0">
                <a:latin typeface="Calibri" panose="020F0502020204030204" pitchFamily="34" charset="0"/>
                <a:ea typeface="Arial Unicode MS"/>
                <a:cs typeface="Arial Unicode MS"/>
              </a:rPr>
              <a:pPr>
                <a:buFont typeface="Arial" panose="020B0604020202020204" pitchFamily="34" charset="0"/>
                <a:buNone/>
              </a:pPr>
              <a:t>19</a:t>
            </a:fld>
            <a:endParaRPr lang="en-GB" altLang="en-US">
              <a:latin typeface="Calibri" panose="020F0502020204030204" pitchFamily="34" charset="0"/>
              <a:ea typeface="Arial Unicode MS"/>
              <a:cs typeface="Arial Unicode MS"/>
            </a:endParaRPr>
          </a:p>
        </p:txBody>
      </p:sp>
      <p:sp>
        <p:nvSpPr>
          <p:cNvPr id="20483" name="Rectangle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602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6">
            <a:extLst>
              <a:ext uri="{FF2B5EF4-FFF2-40B4-BE49-F238E27FC236}">
                <a16:creationId xmlns:a16="http://schemas.microsoft.com/office/drawing/2014/main" id="{FE786159-90BA-4D10-9E07-AD519401072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None/>
            </a:pPr>
            <a:fld id="{516D7C4E-35C5-49B8-B5AA-54D62C1009A1}" type="slidenum">
              <a:rPr lang="en-GB" altLang="en-US" smtClean="0">
                <a:latin typeface="Calibri" panose="020F0502020204030204" pitchFamily="34" charset="0"/>
                <a:ea typeface="Arial Unicode MS" panose="020B0604020202020204" pitchFamily="34" charset="-128"/>
              </a:rPr>
              <a:pPr>
                <a:buFont typeface="Arial" panose="020B0604020202020204" pitchFamily="34" charset="0"/>
                <a:buNone/>
              </a:pPr>
              <a:t>2</a:t>
            </a:fld>
            <a:endParaRPr lang="en-GB" altLang="en-US">
              <a:latin typeface="Calibri" panose="020F0502020204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45059" name="Rectangle 1">
            <a:extLst>
              <a:ext uri="{FF2B5EF4-FFF2-40B4-BE49-F238E27FC236}">
                <a16:creationId xmlns:a16="http://schemas.microsoft.com/office/drawing/2014/main" id="{11A5240A-3AFA-4C8F-AFD9-1D5C801BEC17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0" name="Rectangle 2">
            <a:extLst>
              <a:ext uri="{FF2B5EF4-FFF2-40B4-BE49-F238E27FC236}">
                <a16:creationId xmlns:a16="http://schemas.microsoft.com/office/drawing/2014/main" id="{BABD4FF1-08F0-43D2-BB85-922BB543315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55650" y="5078413"/>
            <a:ext cx="6048375" cy="4811712"/>
          </a:xfrm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>
            <a:extLst>
              <a:ext uri="{FF2B5EF4-FFF2-40B4-BE49-F238E27FC236}">
                <a16:creationId xmlns:a16="http://schemas.microsoft.com/office/drawing/2014/main" id="{8C1B845C-8B09-4BBE-A824-F3F6ABC2324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None/>
            </a:pPr>
            <a:fld id="{4B2422E8-6F3A-4F76-962D-616126452610}" type="slidenum">
              <a:rPr lang="en-GB" altLang="en-US">
                <a:latin typeface="Calibri" panose="020F0502020204030204" pitchFamily="34" charset="0"/>
                <a:ea typeface="Arial Unicode MS" panose="020B0604020202020204" pitchFamily="34" charset="-128"/>
              </a:rPr>
              <a:pPr>
                <a:buFont typeface="Arial" panose="020B0604020202020204" pitchFamily="34" charset="0"/>
                <a:buNone/>
              </a:pPr>
              <a:t>3</a:t>
            </a:fld>
            <a:endParaRPr lang="en-GB" altLang="en-US">
              <a:latin typeface="Calibri" panose="020F0502020204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22531" name="Rectangle 1">
            <a:extLst>
              <a:ext uri="{FF2B5EF4-FFF2-40B4-BE49-F238E27FC236}">
                <a16:creationId xmlns:a16="http://schemas.microsoft.com/office/drawing/2014/main" id="{5F0C0911-857B-47F5-94AA-2F233BA303CF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2" name="Rectangle 2">
            <a:extLst>
              <a:ext uri="{FF2B5EF4-FFF2-40B4-BE49-F238E27FC236}">
                <a16:creationId xmlns:a16="http://schemas.microsoft.com/office/drawing/2014/main" id="{CFD4D0D0-B9C7-4073-A87E-729D5A69FA1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55650" y="5078413"/>
            <a:ext cx="6048375" cy="4811712"/>
          </a:xfrm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496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6">
            <a:extLst>
              <a:ext uri="{FF2B5EF4-FFF2-40B4-BE49-F238E27FC236}">
                <a16:creationId xmlns:a16="http://schemas.microsoft.com/office/drawing/2014/main" id="{EAC31147-02B5-4980-9177-5F630D52BB7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None/>
            </a:pPr>
            <a:fld id="{2C4B08AB-AE01-4EE7-880B-76EB47648729}" type="slidenum">
              <a:rPr lang="en-GB" altLang="en-US" smtClean="0">
                <a:latin typeface="Calibri" panose="020F0502020204030204" pitchFamily="34" charset="0"/>
                <a:ea typeface="Arial Unicode MS" panose="020B0604020202020204" pitchFamily="34" charset="-128"/>
              </a:rPr>
              <a:pPr>
                <a:buFont typeface="Arial" panose="020B0604020202020204" pitchFamily="34" charset="0"/>
                <a:buNone/>
              </a:pPr>
              <a:t>5</a:t>
            </a:fld>
            <a:endParaRPr lang="en-GB" altLang="en-US">
              <a:latin typeface="Calibri" panose="020F0502020204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49155" name="Rectangle 1">
            <a:extLst>
              <a:ext uri="{FF2B5EF4-FFF2-40B4-BE49-F238E27FC236}">
                <a16:creationId xmlns:a16="http://schemas.microsoft.com/office/drawing/2014/main" id="{818EF0F2-6140-4AC2-9151-6C674F8A1C71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Rectangle 2">
            <a:extLst>
              <a:ext uri="{FF2B5EF4-FFF2-40B4-BE49-F238E27FC236}">
                <a16:creationId xmlns:a16="http://schemas.microsoft.com/office/drawing/2014/main" id="{D579C620-8371-4E28-9D67-F2882AC0170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55650" y="5078413"/>
            <a:ext cx="6048375" cy="4811712"/>
          </a:xfrm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6">
            <a:extLst>
              <a:ext uri="{FF2B5EF4-FFF2-40B4-BE49-F238E27FC236}">
                <a16:creationId xmlns:a16="http://schemas.microsoft.com/office/drawing/2014/main" id="{0621C435-D4B0-4BE1-82B8-B0E3F4BDFE7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None/>
            </a:pPr>
            <a:fld id="{02D0CA8F-99A5-418F-A62D-E2F624FE4A18}" type="slidenum">
              <a:rPr lang="en-GB" altLang="en-US" smtClean="0">
                <a:latin typeface="Calibri" panose="020F0502020204030204" pitchFamily="34" charset="0"/>
                <a:ea typeface="Arial Unicode MS" panose="020B0604020202020204" pitchFamily="34" charset="-128"/>
              </a:rPr>
              <a:pPr>
                <a:buFont typeface="Arial" panose="020B0604020202020204" pitchFamily="34" charset="0"/>
                <a:buNone/>
              </a:pPr>
              <a:t>6</a:t>
            </a:fld>
            <a:endParaRPr lang="en-GB" altLang="en-US">
              <a:latin typeface="Calibri" panose="020F0502020204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51203" name="Rectangle 1">
            <a:extLst>
              <a:ext uri="{FF2B5EF4-FFF2-40B4-BE49-F238E27FC236}">
                <a16:creationId xmlns:a16="http://schemas.microsoft.com/office/drawing/2014/main" id="{4FBEA7F1-BEC9-4D34-8FEC-1B9B2ECB7A19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4" name="Rectangle 2">
            <a:extLst>
              <a:ext uri="{FF2B5EF4-FFF2-40B4-BE49-F238E27FC236}">
                <a16:creationId xmlns:a16="http://schemas.microsoft.com/office/drawing/2014/main" id="{0BCEDB21-683F-4B0C-B533-BBF6F1F762E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55650" y="5078413"/>
            <a:ext cx="6048375" cy="4811712"/>
          </a:xfrm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>
            <a:extLst>
              <a:ext uri="{FF2B5EF4-FFF2-40B4-BE49-F238E27FC236}">
                <a16:creationId xmlns:a16="http://schemas.microsoft.com/office/drawing/2014/main" id="{0F6FE7CE-1263-452E-A47F-772BC78875D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A649DC3A-DCCA-4BE7-BD3E-E3BD2B106C51}" type="slidenum"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7</a:t>
            </a:fld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5603" name="Rectangle 1">
            <a:extLst>
              <a:ext uri="{FF2B5EF4-FFF2-40B4-BE49-F238E27FC236}">
                <a16:creationId xmlns:a16="http://schemas.microsoft.com/office/drawing/2014/main" id="{9D3231CB-3081-4A12-9227-693DE1F92C8B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4" name="Rectangle 2">
            <a:extLst>
              <a:ext uri="{FF2B5EF4-FFF2-40B4-BE49-F238E27FC236}">
                <a16:creationId xmlns:a16="http://schemas.microsoft.com/office/drawing/2014/main" id="{3B0FC67C-8D8A-4A68-9BD9-00EE6C8917B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55650" y="5078413"/>
            <a:ext cx="6048375" cy="4811712"/>
          </a:xfrm>
          <a:ln/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329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">
            <a:extLst>
              <a:ext uri="{FF2B5EF4-FFF2-40B4-BE49-F238E27FC236}">
                <a16:creationId xmlns:a16="http://schemas.microsoft.com/office/drawing/2014/main" id="{9F5D3FD0-E2C7-4921-94E4-E86AEAE77FF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None/>
            </a:pPr>
            <a:fld id="{771D8228-31C9-47A9-B2E8-63EC04133430}" type="slidenum">
              <a:rPr lang="en-GB" altLang="en-US" smtClean="0">
                <a:latin typeface="Calibri" panose="020F0502020204030204" pitchFamily="34" charset="0"/>
                <a:ea typeface="Arial Unicode MS" panose="020B0604020202020204" pitchFamily="34" charset="-128"/>
              </a:rPr>
              <a:pPr>
                <a:buFont typeface="Arial" panose="020B0604020202020204" pitchFamily="34" charset="0"/>
                <a:buNone/>
              </a:pPr>
              <a:t>8</a:t>
            </a:fld>
            <a:endParaRPr lang="en-GB" altLang="en-US">
              <a:latin typeface="Calibri" panose="020F0502020204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55299" name="Rectangle 1">
            <a:extLst>
              <a:ext uri="{FF2B5EF4-FFF2-40B4-BE49-F238E27FC236}">
                <a16:creationId xmlns:a16="http://schemas.microsoft.com/office/drawing/2014/main" id="{3F2A235E-604D-4ED5-98A8-E1E96C0EC49F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0" name="Rectangle 2">
            <a:extLst>
              <a:ext uri="{FF2B5EF4-FFF2-40B4-BE49-F238E27FC236}">
                <a16:creationId xmlns:a16="http://schemas.microsoft.com/office/drawing/2014/main" id="{5AAA1693-872E-4C19-A278-E5C1FF7045D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55650" y="5078413"/>
            <a:ext cx="6048375" cy="4811712"/>
          </a:xfrm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6">
            <a:extLst>
              <a:ext uri="{FF2B5EF4-FFF2-40B4-BE49-F238E27FC236}">
                <a16:creationId xmlns:a16="http://schemas.microsoft.com/office/drawing/2014/main" id="{28A235D3-55E9-4D2A-AA0A-4B17F01FD41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None/>
            </a:pPr>
            <a:fld id="{E31D1E5C-D0F2-457A-8436-4805302E1596}" type="slidenum">
              <a:rPr lang="en-GB" altLang="en-US" smtClean="0">
                <a:latin typeface="Calibri" panose="020F0502020204030204" pitchFamily="34" charset="0"/>
                <a:ea typeface="Arial Unicode MS" panose="020B0604020202020204" pitchFamily="34" charset="-128"/>
              </a:rPr>
              <a:pPr>
                <a:buFont typeface="Arial" panose="020B0604020202020204" pitchFamily="34" charset="0"/>
                <a:buNone/>
              </a:pPr>
              <a:t>9</a:t>
            </a:fld>
            <a:endParaRPr lang="en-GB" altLang="en-US">
              <a:latin typeface="Calibri" panose="020F0502020204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59395" name="Rectangle 1">
            <a:extLst>
              <a:ext uri="{FF2B5EF4-FFF2-40B4-BE49-F238E27FC236}">
                <a16:creationId xmlns:a16="http://schemas.microsoft.com/office/drawing/2014/main" id="{A645B892-7DCB-4EA3-82C3-A03F2E9B9B4D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6" name="Rectangle 2">
            <a:extLst>
              <a:ext uri="{FF2B5EF4-FFF2-40B4-BE49-F238E27FC236}">
                <a16:creationId xmlns:a16="http://schemas.microsoft.com/office/drawing/2014/main" id="{4FB6C192-7649-4A2C-B852-681436282D3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6">
            <a:extLst>
              <a:ext uri="{FF2B5EF4-FFF2-40B4-BE49-F238E27FC236}">
                <a16:creationId xmlns:a16="http://schemas.microsoft.com/office/drawing/2014/main" id="{6A1E4024-D311-4E64-8C17-C37E53E30F9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None/>
            </a:pPr>
            <a:fld id="{B28B5E3A-DE2C-43FC-899C-6DCAB71BA6CF}" type="slidenum">
              <a:rPr lang="en-GB" altLang="en-US" smtClean="0">
                <a:latin typeface="Calibri" panose="020F0502020204030204" pitchFamily="34" charset="0"/>
                <a:ea typeface="Arial Unicode MS" panose="020B0604020202020204" pitchFamily="34" charset="-128"/>
              </a:rPr>
              <a:pPr>
                <a:buFont typeface="Arial" panose="020B0604020202020204" pitchFamily="34" charset="0"/>
                <a:buNone/>
              </a:pPr>
              <a:t>11</a:t>
            </a:fld>
            <a:endParaRPr lang="en-GB" altLang="en-US">
              <a:latin typeface="Calibri" panose="020F0502020204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83971" name="Rectangle 1">
            <a:extLst>
              <a:ext uri="{FF2B5EF4-FFF2-40B4-BE49-F238E27FC236}">
                <a16:creationId xmlns:a16="http://schemas.microsoft.com/office/drawing/2014/main" id="{17E4BB50-AE37-44B1-846A-2550EFE19380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2" name="Rectangle 2">
            <a:extLst>
              <a:ext uri="{FF2B5EF4-FFF2-40B4-BE49-F238E27FC236}">
                <a16:creationId xmlns:a16="http://schemas.microsoft.com/office/drawing/2014/main" id="{D4005F9C-B8B1-4771-A5DD-E3D55B03D54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55650" y="5078413"/>
            <a:ext cx="6048375" cy="4811712"/>
          </a:xfrm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/>
              <a:t>Click to edit Master title style</a:t>
            </a:r>
            <a:endParaRPr lang="en-GB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321347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GB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195599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8613" y="1604963"/>
            <a:ext cx="2105025" cy="3975100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  <a:endParaRPr lang="en-GB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8775" y="1604963"/>
            <a:ext cx="6167438" cy="3975100"/>
          </a:xfrm>
        </p:spPr>
        <p:txBody>
          <a:bodyPr vert="eaVert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1507271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1700213"/>
            <a:ext cx="8424863" cy="1871662"/>
          </a:xfrm>
        </p:spPr>
        <p:txBody>
          <a:bodyPr/>
          <a:lstStyle/>
          <a:p>
            <a:r>
              <a:rPr lang="en-US" noProof="1"/>
              <a:t>Click to edit Master title style</a:t>
            </a:r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19235126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1059840" y="307800"/>
            <a:ext cx="6913080" cy="895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subTitle"/>
          </p:nvPr>
        </p:nvSpPr>
        <p:spPr>
          <a:xfrm>
            <a:off x="628560" y="1495440"/>
            <a:ext cx="7886520" cy="468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4411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GB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4162836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>
          <a:gsLst>
            <a:gs pos="0">
              <a:schemeClr val="bg1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/>
              <a:t>Click to edit Master title style</a:t>
            </a:r>
            <a:endParaRPr lang="en-GB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7400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GB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3975100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en-GB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3975100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458158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  <a:endParaRPr lang="en-GB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en-GB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3740304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2209759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2137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  <a:endParaRPr lang="en-GB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en-GB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533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  <a:endParaRPr lang="en-GB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5748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 rotWithShape="0">
          <a:gsLst>
            <a:gs pos="0">
              <a:schemeClr val="bg1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74CDA201-2F1B-47DD-BECB-D0A3B6D4615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58775" y="1700213"/>
            <a:ext cx="8424863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grpSp>
        <p:nvGrpSpPr>
          <p:cNvPr id="1027" name="Group 2">
            <a:extLst>
              <a:ext uri="{FF2B5EF4-FFF2-40B4-BE49-F238E27FC236}">
                <a16:creationId xmlns:a16="http://schemas.microsoft.com/office/drawing/2014/main" id="{15758EB4-A63A-4F4E-A1E0-7B56105EF93A}"/>
              </a:ext>
            </a:extLst>
          </p:cNvPr>
          <p:cNvGrpSpPr>
            <a:grpSpLocks/>
          </p:cNvGrpSpPr>
          <p:nvPr/>
        </p:nvGrpSpPr>
        <p:grpSpPr bwMode="auto">
          <a:xfrm>
            <a:off x="6051550" y="368300"/>
            <a:ext cx="2695575" cy="584200"/>
            <a:chOff x="3812" y="232"/>
            <a:chExt cx="1698" cy="368"/>
          </a:xfrm>
        </p:grpSpPr>
        <p:sp>
          <p:nvSpPr>
            <p:cNvPr id="1029" name="AutoShape 13">
              <a:extLst>
                <a:ext uri="{FF2B5EF4-FFF2-40B4-BE49-F238E27FC236}">
                  <a16:creationId xmlns:a16="http://schemas.microsoft.com/office/drawing/2014/main" id="{33B65A15-D73A-4199-932A-D5604E4D18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0" y="362"/>
              <a:ext cx="54" cy="163"/>
            </a:xfrm>
            <a:custGeom>
              <a:avLst/>
              <a:gdLst>
                <a:gd name="T0" fmla="*/ 79 w 54"/>
                <a:gd name="T1" fmla="*/ 253 h 163"/>
                <a:gd name="T2" fmla="*/ 79 w 54"/>
                <a:gd name="T3" fmla="*/ 0 h 163"/>
                <a:gd name="T4" fmla="*/ 0 w 54"/>
                <a:gd name="T5" fmla="*/ 14 h 163"/>
                <a:gd name="T6" fmla="*/ 11 w 54"/>
                <a:gd name="T7" fmla="*/ 17 h 163"/>
                <a:gd name="T8" fmla="*/ 17 w 54"/>
                <a:gd name="T9" fmla="*/ 23 h 163"/>
                <a:gd name="T10" fmla="*/ 22 w 54"/>
                <a:gd name="T11" fmla="*/ 31 h 163"/>
                <a:gd name="T12" fmla="*/ 22 w 54"/>
                <a:gd name="T13" fmla="*/ 40 h 163"/>
                <a:gd name="T14" fmla="*/ 22 w 54"/>
                <a:gd name="T15" fmla="*/ 239 h 163"/>
                <a:gd name="T16" fmla="*/ 25 w 54"/>
                <a:gd name="T17" fmla="*/ 264 h 163"/>
                <a:gd name="T18" fmla="*/ 25 w 54"/>
                <a:gd name="T19" fmla="*/ 282 h 163"/>
                <a:gd name="T20" fmla="*/ 31 w 54"/>
                <a:gd name="T21" fmla="*/ 293 h 163"/>
                <a:gd name="T22" fmla="*/ 37 w 54"/>
                <a:gd name="T23" fmla="*/ 301 h 163"/>
                <a:gd name="T24" fmla="*/ 48 w 54"/>
                <a:gd name="T25" fmla="*/ 310 h 163"/>
                <a:gd name="T26" fmla="*/ 105 w 54"/>
                <a:gd name="T27" fmla="*/ 290 h 163"/>
                <a:gd name="T28" fmla="*/ 93 w 54"/>
                <a:gd name="T29" fmla="*/ 287 h 163"/>
                <a:gd name="T30" fmla="*/ 85 w 54"/>
                <a:gd name="T31" fmla="*/ 279 h 163"/>
                <a:gd name="T32" fmla="*/ 79 w 54"/>
                <a:gd name="T33" fmla="*/ 267 h 163"/>
                <a:gd name="T34" fmla="*/ 79 w 54"/>
                <a:gd name="T35" fmla="*/ 253 h 16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4" h="163">
                  <a:moveTo>
                    <a:pt x="79" y="253"/>
                  </a:moveTo>
                  <a:lnTo>
                    <a:pt x="79" y="0"/>
                  </a:lnTo>
                  <a:lnTo>
                    <a:pt x="0" y="14"/>
                  </a:lnTo>
                  <a:lnTo>
                    <a:pt x="11" y="17"/>
                  </a:lnTo>
                  <a:lnTo>
                    <a:pt x="17" y="23"/>
                  </a:lnTo>
                  <a:lnTo>
                    <a:pt x="22" y="31"/>
                  </a:lnTo>
                  <a:lnTo>
                    <a:pt x="22" y="40"/>
                  </a:lnTo>
                  <a:lnTo>
                    <a:pt x="22" y="239"/>
                  </a:lnTo>
                  <a:lnTo>
                    <a:pt x="25" y="264"/>
                  </a:lnTo>
                  <a:lnTo>
                    <a:pt x="25" y="282"/>
                  </a:lnTo>
                  <a:lnTo>
                    <a:pt x="31" y="293"/>
                  </a:lnTo>
                  <a:lnTo>
                    <a:pt x="37" y="301"/>
                  </a:lnTo>
                  <a:lnTo>
                    <a:pt x="48" y="310"/>
                  </a:lnTo>
                  <a:lnTo>
                    <a:pt x="105" y="290"/>
                  </a:lnTo>
                  <a:lnTo>
                    <a:pt x="93" y="287"/>
                  </a:lnTo>
                  <a:lnTo>
                    <a:pt x="85" y="279"/>
                  </a:lnTo>
                  <a:lnTo>
                    <a:pt x="79" y="267"/>
                  </a:lnTo>
                  <a:lnTo>
                    <a:pt x="79" y="253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" name="AutoShape 17">
              <a:extLst>
                <a:ext uri="{FF2B5EF4-FFF2-40B4-BE49-F238E27FC236}">
                  <a16:creationId xmlns:a16="http://schemas.microsoft.com/office/drawing/2014/main" id="{11120AC7-BC2B-47B4-88EE-87BBF25162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1" y="234"/>
              <a:ext cx="18" cy="87"/>
            </a:xfrm>
            <a:custGeom>
              <a:avLst/>
              <a:gdLst>
                <a:gd name="T0" fmla="*/ 37 w 18"/>
                <a:gd name="T1" fmla="*/ 0 h 87"/>
                <a:gd name="T2" fmla="*/ 37 w 18"/>
                <a:gd name="T3" fmla="*/ 0 h 87"/>
                <a:gd name="T4" fmla="*/ 31 w 18"/>
                <a:gd name="T5" fmla="*/ 3 h 87"/>
                <a:gd name="T6" fmla="*/ 28 w 18"/>
                <a:gd name="T7" fmla="*/ 11 h 87"/>
                <a:gd name="T8" fmla="*/ 28 w 18"/>
                <a:gd name="T9" fmla="*/ 156 h 87"/>
                <a:gd name="T10" fmla="*/ 31 w 18"/>
                <a:gd name="T11" fmla="*/ 165 h 87"/>
                <a:gd name="T12" fmla="*/ 37 w 18"/>
                <a:gd name="T13" fmla="*/ 167 h 87"/>
                <a:gd name="T14" fmla="*/ 0 w 18"/>
                <a:gd name="T15" fmla="*/ 167 h 87"/>
                <a:gd name="T16" fmla="*/ 2 w 18"/>
                <a:gd name="T17" fmla="*/ 165 h 87"/>
                <a:gd name="T18" fmla="*/ 5 w 18"/>
                <a:gd name="T19" fmla="*/ 156 h 87"/>
                <a:gd name="T20" fmla="*/ 5 w 18"/>
                <a:gd name="T21" fmla="*/ 11 h 87"/>
                <a:gd name="T22" fmla="*/ 2 w 18"/>
                <a:gd name="T23" fmla="*/ 3 h 87"/>
                <a:gd name="T24" fmla="*/ 0 w 18"/>
                <a:gd name="T25" fmla="*/ 0 h 87"/>
                <a:gd name="T26" fmla="*/ 37 w 18"/>
                <a:gd name="T27" fmla="*/ 0 h 8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8" h="87">
                  <a:moveTo>
                    <a:pt x="37" y="0"/>
                  </a:moveTo>
                  <a:lnTo>
                    <a:pt x="37" y="0"/>
                  </a:lnTo>
                  <a:lnTo>
                    <a:pt x="31" y="3"/>
                  </a:lnTo>
                  <a:lnTo>
                    <a:pt x="28" y="11"/>
                  </a:lnTo>
                  <a:lnTo>
                    <a:pt x="28" y="156"/>
                  </a:lnTo>
                  <a:lnTo>
                    <a:pt x="31" y="165"/>
                  </a:lnTo>
                  <a:lnTo>
                    <a:pt x="37" y="167"/>
                  </a:lnTo>
                  <a:lnTo>
                    <a:pt x="0" y="167"/>
                  </a:lnTo>
                  <a:lnTo>
                    <a:pt x="2" y="165"/>
                  </a:lnTo>
                  <a:lnTo>
                    <a:pt x="5" y="156"/>
                  </a:lnTo>
                  <a:lnTo>
                    <a:pt x="5" y="11"/>
                  </a:lnTo>
                  <a:lnTo>
                    <a:pt x="2" y="3"/>
                  </a:lnTo>
                  <a:lnTo>
                    <a:pt x="0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" name="AutoShape 18">
              <a:extLst>
                <a:ext uri="{FF2B5EF4-FFF2-40B4-BE49-F238E27FC236}">
                  <a16:creationId xmlns:a16="http://schemas.microsoft.com/office/drawing/2014/main" id="{51BC6EF8-875C-40B6-8234-8097B81BC3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6" y="234"/>
              <a:ext cx="80" cy="90"/>
            </a:xfrm>
            <a:custGeom>
              <a:avLst/>
              <a:gdLst>
                <a:gd name="T0" fmla="*/ 131 w 80"/>
                <a:gd name="T1" fmla="*/ 11 h 90"/>
                <a:gd name="T2" fmla="*/ 131 w 80"/>
                <a:gd name="T3" fmla="*/ 11 h 90"/>
                <a:gd name="T4" fmla="*/ 131 w 80"/>
                <a:gd name="T5" fmla="*/ 3 h 90"/>
                <a:gd name="T6" fmla="*/ 125 w 80"/>
                <a:gd name="T7" fmla="*/ 0 h 90"/>
                <a:gd name="T8" fmla="*/ 153 w 80"/>
                <a:gd name="T9" fmla="*/ 0 h 90"/>
                <a:gd name="T10" fmla="*/ 148 w 80"/>
                <a:gd name="T11" fmla="*/ 6 h 90"/>
                <a:gd name="T12" fmla="*/ 142 w 80"/>
                <a:gd name="T13" fmla="*/ 11 h 90"/>
                <a:gd name="T14" fmla="*/ 82 w 80"/>
                <a:gd name="T15" fmla="*/ 173 h 90"/>
                <a:gd name="T16" fmla="*/ 14 w 80"/>
                <a:gd name="T17" fmla="*/ 11 h 90"/>
                <a:gd name="T18" fmla="*/ 8 w 80"/>
                <a:gd name="T19" fmla="*/ 6 h 90"/>
                <a:gd name="T20" fmla="*/ 0 w 80"/>
                <a:gd name="T21" fmla="*/ 0 h 90"/>
                <a:gd name="T22" fmla="*/ 45 w 80"/>
                <a:gd name="T23" fmla="*/ 0 h 90"/>
                <a:gd name="T24" fmla="*/ 43 w 80"/>
                <a:gd name="T25" fmla="*/ 3 h 90"/>
                <a:gd name="T26" fmla="*/ 40 w 80"/>
                <a:gd name="T27" fmla="*/ 6 h 90"/>
                <a:gd name="T28" fmla="*/ 43 w 80"/>
                <a:gd name="T29" fmla="*/ 14 h 90"/>
                <a:gd name="T30" fmla="*/ 85 w 80"/>
                <a:gd name="T31" fmla="*/ 128 h 90"/>
                <a:gd name="T32" fmla="*/ 131 w 80"/>
                <a:gd name="T33" fmla="*/ 1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0" h="90">
                  <a:moveTo>
                    <a:pt x="131" y="11"/>
                  </a:moveTo>
                  <a:lnTo>
                    <a:pt x="131" y="11"/>
                  </a:lnTo>
                  <a:lnTo>
                    <a:pt x="131" y="3"/>
                  </a:lnTo>
                  <a:lnTo>
                    <a:pt x="125" y="0"/>
                  </a:lnTo>
                  <a:lnTo>
                    <a:pt x="153" y="0"/>
                  </a:lnTo>
                  <a:lnTo>
                    <a:pt x="148" y="6"/>
                  </a:lnTo>
                  <a:lnTo>
                    <a:pt x="142" y="11"/>
                  </a:lnTo>
                  <a:lnTo>
                    <a:pt x="82" y="173"/>
                  </a:lnTo>
                  <a:lnTo>
                    <a:pt x="14" y="11"/>
                  </a:lnTo>
                  <a:lnTo>
                    <a:pt x="8" y="6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3" y="3"/>
                  </a:lnTo>
                  <a:lnTo>
                    <a:pt x="40" y="6"/>
                  </a:lnTo>
                  <a:lnTo>
                    <a:pt x="43" y="14"/>
                  </a:lnTo>
                  <a:lnTo>
                    <a:pt x="85" y="128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" name="AutoShape 22">
              <a:extLst>
                <a:ext uri="{FF2B5EF4-FFF2-40B4-BE49-F238E27FC236}">
                  <a16:creationId xmlns:a16="http://schemas.microsoft.com/office/drawing/2014/main" id="{CF90CAFB-3166-4D60-90AC-D1B321A9CB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2" y="234"/>
              <a:ext cx="18" cy="87"/>
            </a:xfrm>
            <a:custGeom>
              <a:avLst/>
              <a:gdLst>
                <a:gd name="T0" fmla="*/ 37 w 18"/>
                <a:gd name="T1" fmla="*/ 0 h 87"/>
                <a:gd name="T2" fmla="*/ 37 w 18"/>
                <a:gd name="T3" fmla="*/ 0 h 87"/>
                <a:gd name="T4" fmla="*/ 32 w 18"/>
                <a:gd name="T5" fmla="*/ 3 h 87"/>
                <a:gd name="T6" fmla="*/ 29 w 18"/>
                <a:gd name="T7" fmla="*/ 11 h 87"/>
                <a:gd name="T8" fmla="*/ 29 w 18"/>
                <a:gd name="T9" fmla="*/ 156 h 87"/>
                <a:gd name="T10" fmla="*/ 32 w 18"/>
                <a:gd name="T11" fmla="*/ 165 h 87"/>
                <a:gd name="T12" fmla="*/ 37 w 18"/>
                <a:gd name="T13" fmla="*/ 167 h 87"/>
                <a:gd name="T14" fmla="*/ 0 w 18"/>
                <a:gd name="T15" fmla="*/ 167 h 87"/>
                <a:gd name="T16" fmla="*/ 3 w 18"/>
                <a:gd name="T17" fmla="*/ 165 h 87"/>
                <a:gd name="T18" fmla="*/ 6 w 18"/>
                <a:gd name="T19" fmla="*/ 156 h 87"/>
                <a:gd name="T20" fmla="*/ 6 w 18"/>
                <a:gd name="T21" fmla="*/ 11 h 87"/>
                <a:gd name="T22" fmla="*/ 3 w 18"/>
                <a:gd name="T23" fmla="*/ 3 h 87"/>
                <a:gd name="T24" fmla="*/ 0 w 18"/>
                <a:gd name="T25" fmla="*/ 0 h 87"/>
                <a:gd name="T26" fmla="*/ 37 w 18"/>
                <a:gd name="T27" fmla="*/ 0 h 8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8" h="87">
                  <a:moveTo>
                    <a:pt x="37" y="0"/>
                  </a:moveTo>
                  <a:lnTo>
                    <a:pt x="37" y="0"/>
                  </a:lnTo>
                  <a:lnTo>
                    <a:pt x="32" y="3"/>
                  </a:lnTo>
                  <a:lnTo>
                    <a:pt x="29" y="11"/>
                  </a:lnTo>
                  <a:lnTo>
                    <a:pt x="29" y="156"/>
                  </a:lnTo>
                  <a:lnTo>
                    <a:pt x="32" y="165"/>
                  </a:lnTo>
                  <a:lnTo>
                    <a:pt x="37" y="167"/>
                  </a:lnTo>
                  <a:lnTo>
                    <a:pt x="0" y="167"/>
                  </a:lnTo>
                  <a:lnTo>
                    <a:pt x="3" y="165"/>
                  </a:lnTo>
                  <a:lnTo>
                    <a:pt x="6" y="156"/>
                  </a:lnTo>
                  <a:lnTo>
                    <a:pt x="6" y="11"/>
                  </a:lnTo>
                  <a:lnTo>
                    <a:pt x="3" y="3"/>
                  </a:lnTo>
                  <a:lnTo>
                    <a:pt x="0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" name="AutoShape 23">
              <a:extLst>
                <a:ext uri="{FF2B5EF4-FFF2-40B4-BE49-F238E27FC236}">
                  <a16:creationId xmlns:a16="http://schemas.microsoft.com/office/drawing/2014/main" id="{177061AE-20A3-4D76-8CBE-941A2894C7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8" y="234"/>
              <a:ext cx="67" cy="87"/>
            </a:xfrm>
            <a:custGeom>
              <a:avLst/>
              <a:gdLst>
                <a:gd name="T0" fmla="*/ 79 w 67"/>
                <a:gd name="T1" fmla="*/ 11 h 87"/>
                <a:gd name="T2" fmla="*/ 79 w 67"/>
                <a:gd name="T3" fmla="*/ 156 h 87"/>
                <a:gd name="T4" fmla="*/ 79 w 67"/>
                <a:gd name="T5" fmla="*/ 165 h 87"/>
                <a:gd name="T6" fmla="*/ 85 w 67"/>
                <a:gd name="T7" fmla="*/ 167 h 87"/>
                <a:gd name="T8" fmla="*/ 48 w 67"/>
                <a:gd name="T9" fmla="*/ 167 h 87"/>
                <a:gd name="T10" fmla="*/ 54 w 67"/>
                <a:gd name="T11" fmla="*/ 165 h 87"/>
                <a:gd name="T12" fmla="*/ 54 w 67"/>
                <a:gd name="T13" fmla="*/ 156 h 87"/>
                <a:gd name="T14" fmla="*/ 54 w 67"/>
                <a:gd name="T15" fmla="*/ 11 h 87"/>
                <a:gd name="T16" fmla="*/ 14 w 67"/>
                <a:gd name="T17" fmla="*/ 14 h 87"/>
                <a:gd name="T18" fmla="*/ 11 w 67"/>
                <a:gd name="T19" fmla="*/ 14 h 87"/>
                <a:gd name="T20" fmla="*/ 5 w 67"/>
                <a:gd name="T21" fmla="*/ 17 h 87"/>
                <a:gd name="T22" fmla="*/ 0 w 67"/>
                <a:gd name="T23" fmla="*/ 23 h 87"/>
                <a:gd name="T24" fmla="*/ 0 w 67"/>
                <a:gd name="T25" fmla="*/ 0 h 87"/>
                <a:gd name="T26" fmla="*/ 130 w 67"/>
                <a:gd name="T27" fmla="*/ 0 h 87"/>
                <a:gd name="T28" fmla="*/ 130 w 67"/>
                <a:gd name="T29" fmla="*/ 23 h 87"/>
                <a:gd name="T30" fmla="*/ 128 w 67"/>
                <a:gd name="T31" fmla="*/ 17 h 87"/>
                <a:gd name="T32" fmla="*/ 119 w 67"/>
                <a:gd name="T33" fmla="*/ 14 h 87"/>
                <a:gd name="T34" fmla="*/ 79 w 67"/>
                <a:gd name="T35" fmla="*/ 11 h 8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7" h="87">
                  <a:moveTo>
                    <a:pt x="79" y="11"/>
                  </a:moveTo>
                  <a:lnTo>
                    <a:pt x="79" y="156"/>
                  </a:lnTo>
                  <a:lnTo>
                    <a:pt x="79" y="165"/>
                  </a:lnTo>
                  <a:lnTo>
                    <a:pt x="85" y="167"/>
                  </a:lnTo>
                  <a:lnTo>
                    <a:pt x="48" y="167"/>
                  </a:lnTo>
                  <a:lnTo>
                    <a:pt x="54" y="165"/>
                  </a:lnTo>
                  <a:lnTo>
                    <a:pt x="54" y="156"/>
                  </a:lnTo>
                  <a:lnTo>
                    <a:pt x="54" y="11"/>
                  </a:lnTo>
                  <a:lnTo>
                    <a:pt x="14" y="14"/>
                  </a:lnTo>
                  <a:lnTo>
                    <a:pt x="11" y="14"/>
                  </a:lnTo>
                  <a:lnTo>
                    <a:pt x="5" y="17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23"/>
                  </a:lnTo>
                  <a:lnTo>
                    <a:pt x="128" y="17"/>
                  </a:lnTo>
                  <a:lnTo>
                    <a:pt x="119" y="14"/>
                  </a:lnTo>
                  <a:lnTo>
                    <a:pt x="79" y="1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" name="AutoShape 26">
              <a:extLst>
                <a:ext uri="{FF2B5EF4-FFF2-40B4-BE49-F238E27FC236}">
                  <a16:creationId xmlns:a16="http://schemas.microsoft.com/office/drawing/2014/main" id="{B556FBE1-12DA-4024-9276-BFE5B3C26C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5" y="234"/>
              <a:ext cx="52" cy="87"/>
            </a:xfrm>
            <a:custGeom>
              <a:avLst/>
              <a:gdLst>
                <a:gd name="T0" fmla="*/ 37 w 52"/>
                <a:gd name="T1" fmla="*/ 167 h 87"/>
                <a:gd name="T2" fmla="*/ 0 w 52"/>
                <a:gd name="T3" fmla="*/ 167 h 87"/>
                <a:gd name="T4" fmla="*/ 6 w 52"/>
                <a:gd name="T5" fmla="*/ 165 h 87"/>
                <a:gd name="T6" fmla="*/ 6 w 52"/>
                <a:gd name="T7" fmla="*/ 156 h 87"/>
                <a:gd name="T8" fmla="*/ 6 w 52"/>
                <a:gd name="T9" fmla="*/ 11 h 87"/>
                <a:gd name="T10" fmla="*/ 6 w 52"/>
                <a:gd name="T11" fmla="*/ 3 h 87"/>
                <a:gd name="T12" fmla="*/ 0 w 52"/>
                <a:gd name="T13" fmla="*/ 0 h 87"/>
                <a:gd name="T14" fmla="*/ 100 w 52"/>
                <a:gd name="T15" fmla="*/ 0 h 87"/>
                <a:gd name="T16" fmla="*/ 100 w 52"/>
                <a:gd name="T17" fmla="*/ 23 h 87"/>
                <a:gd name="T18" fmla="*/ 91 w 52"/>
                <a:gd name="T19" fmla="*/ 14 h 87"/>
                <a:gd name="T20" fmla="*/ 77 w 52"/>
                <a:gd name="T21" fmla="*/ 11 h 87"/>
                <a:gd name="T22" fmla="*/ 31 w 52"/>
                <a:gd name="T23" fmla="*/ 11 h 87"/>
                <a:gd name="T24" fmla="*/ 31 w 52"/>
                <a:gd name="T25" fmla="*/ 68 h 87"/>
                <a:gd name="T26" fmla="*/ 71 w 52"/>
                <a:gd name="T27" fmla="*/ 68 h 87"/>
                <a:gd name="T28" fmla="*/ 77 w 52"/>
                <a:gd name="T29" fmla="*/ 65 h 87"/>
                <a:gd name="T30" fmla="*/ 80 w 52"/>
                <a:gd name="T31" fmla="*/ 62 h 87"/>
                <a:gd name="T32" fmla="*/ 80 w 52"/>
                <a:gd name="T33" fmla="*/ 88 h 87"/>
                <a:gd name="T34" fmla="*/ 77 w 52"/>
                <a:gd name="T35" fmla="*/ 82 h 87"/>
                <a:gd name="T36" fmla="*/ 71 w 52"/>
                <a:gd name="T37" fmla="*/ 82 h 87"/>
                <a:gd name="T38" fmla="*/ 31 w 52"/>
                <a:gd name="T39" fmla="*/ 82 h 87"/>
                <a:gd name="T40" fmla="*/ 31 w 52"/>
                <a:gd name="T41" fmla="*/ 156 h 87"/>
                <a:gd name="T42" fmla="*/ 31 w 52"/>
                <a:gd name="T43" fmla="*/ 165 h 87"/>
                <a:gd name="T44" fmla="*/ 37 w 52"/>
                <a:gd name="T45" fmla="*/ 167 h 8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52" h="87">
                  <a:moveTo>
                    <a:pt x="37" y="167"/>
                  </a:moveTo>
                  <a:lnTo>
                    <a:pt x="0" y="167"/>
                  </a:lnTo>
                  <a:lnTo>
                    <a:pt x="6" y="165"/>
                  </a:lnTo>
                  <a:lnTo>
                    <a:pt x="6" y="156"/>
                  </a:lnTo>
                  <a:lnTo>
                    <a:pt x="6" y="11"/>
                  </a:lnTo>
                  <a:lnTo>
                    <a:pt x="6" y="3"/>
                  </a:lnTo>
                  <a:lnTo>
                    <a:pt x="0" y="0"/>
                  </a:lnTo>
                  <a:lnTo>
                    <a:pt x="100" y="0"/>
                  </a:lnTo>
                  <a:lnTo>
                    <a:pt x="100" y="23"/>
                  </a:lnTo>
                  <a:lnTo>
                    <a:pt x="91" y="14"/>
                  </a:lnTo>
                  <a:lnTo>
                    <a:pt x="77" y="11"/>
                  </a:lnTo>
                  <a:lnTo>
                    <a:pt x="31" y="11"/>
                  </a:lnTo>
                  <a:lnTo>
                    <a:pt x="31" y="68"/>
                  </a:lnTo>
                  <a:lnTo>
                    <a:pt x="71" y="68"/>
                  </a:lnTo>
                  <a:lnTo>
                    <a:pt x="77" y="65"/>
                  </a:lnTo>
                  <a:lnTo>
                    <a:pt x="80" y="62"/>
                  </a:lnTo>
                  <a:lnTo>
                    <a:pt x="80" y="88"/>
                  </a:lnTo>
                  <a:lnTo>
                    <a:pt x="77" y="82"/>
                  </a:lnTo>
                  <a:lnTo>
                    <a:pt x="71" y="82"/>
                  </a:lnTo>
                  <a:lnTo>
                    <a:pt x="31" y="82"/>
                  </a:lnTo>
                  <a:lnTo>
                    <a:pt x="31" y="156"/>
                  </a:lnTo>
                  <a:lnTo>
                    <a:pt x="31" y="165"/>
                  </a:lnTo>
                  <a:lnTo>
                    <a:pt x="37" y="167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8" name="Rectangle 27">
            <a:extLst>
              <a:ext uri="{FF2B5EF4-FFF2-40B4-BE49-F238E27FC236}">
                <a16:creationId xmlns:a16="http://schemas.microsoft.com/office/drawing/2014/main" id="{2D64C236-740B-445F-A225-99ACA4DBAAF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4963"/>
            <a:ext cx="8228013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2646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the outline text format</a:t>
            </a:r>
          </a:p>
          <a:p>
            <a:pPr lvl="1"/>
            <a:r>
              <a:rPr lang="en-GB" altLang="en-US" dirty="0"/>
              <a:t>Second Outline Level</a:t>
            </a:r>
          </a:p>
          <a:p>
            <a:pPr lvl="2"/>
            <a:r>
              <a:rPr lang="en-GB" altLang="en-US" dirty="0"/>
              <a:t>Third Outline Level</a:t>
            </a:r>
          </a:p>
          <a:p>
            <a:pPr lvl="3"/>
            <a:r>
              <a:rPr lang="en-GB" altLang="en-US" dirty="0"/>
              <a:t>Fourth Outline Level</a:t>
            </a:r>
          </a:p>
          <a:p>
            <a:pPr lvl="4"/>
            <a:r>
              <a:rPr lang="en-GB" altLang="en-US" dirty="0"/>
              <a:t>Fifth Outline Level</a:t>
            </a:r>
          </a:p>
          <a:p>
            <a:pPr lvl="4"/>
            <a:r>
              <a:rPr lang="en-GB" altLang="en-US" dirty="0"/>
              <a:t>Sixth Outline Level</a:t>
            </a:r>
          </a:p>
          <a:p>
            <a:pPr lvl="4"/>
            <a:r>
              <a:rPr lang="en-GB" altLang="en-US" dirty="0"/>
              <a:t>Seventh Outline Level</a:t>
            </a:r>
          </a:p>
          <a:p>
            <a:pPr lvl="4"/>
            <a:r>
              <a:rPr lang="en-GB" altLang="en-US" dirty="0"/>
              <a:t>Eighth Outline Level</a:t>
            </a:r>
          </a:p>
          <a:p>
            <a:pPr lvl="4"/>
            <a:r>
              <a:rPr lang="en-GB" altLang="en-US" dirty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7" r:id="rId1"/>
    <p:sldLayoutId id="2147484748" r:id="rId2"/>
    <p:sldLayoutId id="2147484749" r:id="rId3"/>
    <p:sldLayoutId id="2147484750" r:id="rId4"/>
    <p:sldLayoutId id="2147484751" r:id="rId5"/>
    <p:sldLayoutId id="2147484752" r:id="rId6"/>
    <p:sldLayoutId id="2147484753" r:id="rId7"/>
    <p:sldLayoutId id="2147484754" r:id="rId8"/>
    <p:sldLayoutId id="2147484755" r:id="rId9"/>
    <p:sldLayoutId id="2147484756" r:id="rId10"/>
    <p:sldLayoutId id="2147484757" r:id="rId11"/>
    <p:sldLayoutId id="2147484758" r:id="rId12"/>
    <p:sldLayoutId id="2147484759" r:id="rId13"/>
  </p:sldLayoutIdLst>
  <p:hf sldNum="0" hdr="0" ftr="0" dt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1200" kern="1200">
          <a:solidFill>
            <a:srgbClr val="005C84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1200">
          <a:solidFill>
            <a:srgbClr val="005C84"/>
          </a:solidFill>
          <a:latin typeface="Lucida Sans" pitchFamily="32" charset="0"/>
          <a:ea typeface="MS PGothic" panose="020B0600070205080204" pitchFamily="34" charset="-128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1200">
          <a:solidFill>
            <a:srgbClr val="005C84"/>
          </a:solidFill>
          <a:latin typeface="Lucida Sans" pitchFamily="32" charset="0"/>
          <a:ea typeface="MS PGothic" panose="020B0600070205080204" pitchFamily="34" charset="-128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1200">
          <a:solidFill>
            <a:srgbClr val="005C84"/>
          </a:solidFill>
          <a:latin typeface="Lucida Sans" pitchFamily="32" charset="0"/>
          <a:ea typeface="MS PGothic" panose="020B0600070205080204" pitchFamily="34" charset="-128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1200">
          <a:solidFill>
            <a:srgbClr val="005C84"/>
          </a:solidFill>
          <a:latin typeface="Lucida Sans" pitchFamily="32" charset="0"/>
          <a:ea typeface="MS PGothic" panose="020B0600070205080204" pitchFamily="34" charset="-128"/>
        </a:defRPr>
      </a:lvl5pPr>
      <a:lvl6pPr marL="2514600" indent="-228600" algn="ctr" defTabSz="44894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005C84"/>
          </a:solidFill>
          <a:latin typeface="Lucida Sans" pitchFamily="32" charset="0"/>
          <a:ea typeface="ＭＳ Ｐゴシック" pitchFamily="49" charset="-128"/>
        </a:defRPr>
      </a:lvl6pPr>
      <a:lvl7pPr marL="2971800" indent="-228600" algn="ctr" defTabSz="44894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005C84"/>
          </a:solidFill>
          <a:latin typeface="Lucida Sans" pitchFamily="32" charset="0"/>
          <a:ea typeface="ＭＳ Ｐゴシック" pitchFamily="49" charset="-128"/>
        </a:defRPr>
      </a:lvl7pPr>
      <a:lvl8pPr marL="3429000" indent="-228600" algn="ctr" defTabSz="44894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005C84"/>
          </a:solidFill>
          <a:latin typeface="Lucida Sans" pitchFamily="32" charset="0"/>
          <a:ea typeface="ＭＳ Ｐゴシック" pitchFamily="49" charset="-128"/>
        </a:defRPr>
      </a:lvl8pPr>
      <a:lvl9pPr marL="3886200" indent="-228600" algn="ctr" defTabSz="44894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005C84"/>
          </a:solidFill>
          <a:latin typeface="Lucida Sans" pitchFamily="32" charset="0"/>
          <a:ea typeface="ＭＳ Ｐゴシック" pitchFamily="49" charset="-128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425"/>
        </a:spcBef>
        <a:spcAft>
          <a:spcPct val="0"/>
        </a:spcAft>
        <a:buSzPct val="100000"/>
        <a:buFont typeface="Times New Roman" panose="02020603050405020304" pitchFamily="18" charset="0"/>
        <a:defRPr sz="3000" kern="1200">
          <a:solidFill>
            <a:srgbClr val="005C84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49263" rtl="0" eaLnBrk="0" fontAlgn="base" hangingPunct="0">
        <a:lnSpc>
          <a:spcPct val="84000"/>
        </a:lnSpc>
        <a:spcBef>
          <a:spcPts val="1138"/>
        </a:spcBef>
        <a:spcAft>
          <a:spcPct val="0"/>
        </a:spcAft>
        <a:buSzPct val="100000"/>
        <a:buFont typeface="Times New Roman" panose="02020603050405020304" pitchFamily="18" charset="0"/>
        <a:defRPr sz="2400" kern="1200">
          <a:solidFill>
            <a:srgbClr val="005C84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49263" rtl="0" eaLnBrk="0" fontAlgn="base" hangingPunct="0">
        <a:lnSpc>
          <a:spcPct val="84000"/>
        </a:lnSpc>
        <a:spcBef>
          <a:spcPts val="850"/>
        </a:spcBef>
        <a:spcAft>
          <a:spcPct val="0"/>
        </a:spcAft>
        <a:buSzPct val="100000"/>
        <a:buFont typeface="Times New Roman" panose="02020603050405020304" pitchFamily="18" charset="0"/>
        <a:defRPr sz="2000" kern="1200">
          <a:solidFill>
            <a:srgbClr val="005C84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49263" rtl="0" eaLnBrk="0" fontAlgn="base" hangingPunct="0">
        <a:lnSpc>
          <a:spcPct val="84000"/>
        </a:lnSpc>
        <a:spcBef>
          <a:spcPts val="575"/>
        </a:spcBef>
        <a:spcAft>
          <a:spcPct val="0"/>
        </a:spcAft>
        <a:buSzPct val="100000"/>
        <a:buFont typeface="Times New Roman" panose="02020603050405020304" pitchFamily="18" charset="0"/>
        <a:defRPr sz="2000" kern="1200">
          <a:solidFill>
            <a:srgbClr val="005C84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49263" rtl="0" eaLnBrk="0" fontAlgn="base" hangingPunct="0">
        <a:lnSpc>
          <a:spcPct val="84000"/>
        </a:lnSpc>
        <a:spcBef>
          <a:spcPts val="288"/>
        </a:spcBef>
        <a:spcAft>
          <a:spcPct val="0"/>
        </a:spcAft>
        <a:buSzPct val="100000"/>
        <a:buFont typeface="Times New Roman" panose="02020603050405020304" pitchFamily="18" charset="0"/>
        <a:defRPr sz="2000" kern="1200">
          <a:solidFill>
            <a:srgbClr val="005C84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7.png"/><Relationship Id="rId11" Type="http://schemas.openxmlformats.org/officeDocument/2006/relationships/image" Target="../media/image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66.png"/><Relationship Id="rId1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oleObject" Target="../embeddings/oleObject2.bin"/><Relationship Id="rId18" Type="http://schemas.openxmlformats.org/officeDocument/2006/relationships/image" Target="../media/image2.png"/><Relationship Id="rId3" Type="http://schemas.openxmlformats.org/officeDocument/2006/relationships/audio" Target="../media/media19.m4a"/><Relationship Id="rId7" Type="http://schemas.openxmlformats.org/officeDocument/2006/relationships/image" Target="../media/image76.wmf"/><Relationship Id="rId12" Type="http://schemas.openxmlformats.org/officeDocument/2006/relationships/image" Target="../media/image291.png"/><Relationship Id="rId17" Type="http://schemas.openxmlformats.org/officeDocument/2006/relationships/image" Target="../media/image95.png"/><Relationship Id="rId2" Type="http://schemas.microsoft.com/office/2007/relationships/media" Target="../media/media19.m4a"/><Relationship Id="rId16" Type="http://schemas.openxmlformats.org/officeDocument/2006/relationships/image" Target="../media/image94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81.png"/><Relationship Id="rId5" Type="http://schemas.openxmlformats.org/officeDocument/2006/relationships/notesSlide" Target="../notesSlides/notesSlide14.xml"/><Relationship Id="rId15" Type="http://schemas.openxmlformats.org/officeDocument/2006/relationships/image" Target="../media/image82.png"/><Relationship Id="rId10" Type="http://schemas.openxmlformats.org/officeDocument/2006/relationships/image" Target="../media/image8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9.png"/><Relationship Id="rId14" Type="http://schemas.openxmlformats.org/officeDocument/2006/relationships/image" Target="../media/image77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1150.png"/><Relationship Id="rId2" Type="http://schemas.openxmlformats.org/officeDocument/2006/relationships/audio" Target="../media/media20.m4a"/><Relationship Id="rId16" Type="http://schemas.openxmlformats.org/officeDocument/2006/relationships/image" Target="../media/image1140.png"/><Relationship Id="rId1" Type="http://schemas.microsoft.com/office/2007/relationships/media" Target="../media/media20.m4a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1130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11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wmf"/><Relationship Id="rId3" Type="http://schemas.openxmlformats.org/officeDocument/2006/relationships/audio" Target="../media/media21.m4a"/><Relationship Id="rId7" Type="http://schemas.openxmlformats.org/officeDocument/2006/relationships/oleObject" Target="../embeddings/oleObject3.bin"/><Relationship Id="rId2" Type="http://schemas.microsoft.com/office/2007/relationships/media" Target="../media/media21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97.png"/><Relationship Id="rId11" Type="http://schemas.openxmlformats.org/officeDocument/2006/relationships/image" Target="../media/image2.png"/><Relationship Id="rId5" Type="http://schemas.openxmlformats.org/officeDocument/2006/relationships/image" Target="../media/image96.png"/><Relationship Id="rId10" Type="http://schemas.openxmlformats.org/officeDocument/2006/relationships/image" Target="../media/image94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4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3" Type="http://schemas.openxmlformats.org/officeDocument/2006/relationships/audio" Target="../media/media22.m4a"/><Relationship Id="rId7" Type="http://schemas.openxmlformats.org/officeDocument/2006/relationships/oleObject" Target="../embeddings/oleObject5.bin"/><Relationship Id="rId2" Type="http://schemas.microsoft.com/office/2007/relationships/media" Target="../media/media22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0.png"/><Relationship Id="rId5" Type="http://schemas.openxmlformats.org/officeDocument/2006/relationships/image" Target="../media/image99.em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audio" Target="../media/media8.m4a"/><Relationship Id="rId16" Type="http://schemas.openxmlformats.org/officeDocument/2006/relationships/image" Target="../media/image2.png"/><Relationship Id="rId1" Type="http://schemas.microsoft.com/office/2007/relationships/media" Target="../media/media8.m4a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57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05E522DC-8556-40E3-8189-A707381A6AAD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323850" y="3319463"/>
            <a:ext cx="8426450" cy="1981200"/>
          </a:xfrm>
        </p:spPr>
        <p:txBody>
          <a:bodyPr tIns="0"/>
          <a:lstStyle/>
          <a:p>
            <a:pPr marL="0" indent="0" algn="ctr" eaLnBrk="1">
              <a:lnSpc>
                <a:spcPct val="90000"/>
              </a:lnSpc>
              <a:spcBef>
                <a:spcPct val="0"/>
              </a:spcBef>
              <a:spcAft>
                <a:spcPts val="1625"/>
              </a:spcAft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CN" altLang="en-GB" sz="2800" u="sng" dirty="0">
                <a:solidFill>
                  <a:srgbClr val="FFFFFF"/>
                </a:solidFill>
              </a:rPr>
              <a:t>Ralf Deiterding</a:t>
            </a:r>
            <a:r>
              <a:rPr lang="en-GB" altLang="en-US" sz="2800" dirty="0">
                <a:solidFill>
                  <a:srgbClr val="FFFFFF"/>
                </a:solidFill>
              </a:rPr>
              <a:t>, Adriano Cerminara,</a:t>
            </a:r>
            <a:r>
              <a:rPr lang="en-GB" altLang="zh-CN" sz="2800" dirty="0">
                <a:solidFill>
                  <a:srgbClr val="FFFFFF"/>
                </a:solidFill>
              </a:rPr>
              <a:t> </a:t>
            </a:r>
            <a:endParaRPr lang="en-GB" altLang="en-US" sz="2800" dirty="0">
              <a:solidFill>
                <a:srgbClr val="FFFFFF"/>
              </a:solidFill>
            </a:endParaRPr>
          </a:p>
          <a:p>
            <a:pPr marL="0" indent="0" algn="ctr" eaLnBrk="1">
              <a:lnSpc>
                <a:spcPct val="90000"/>
              </a:lnSpc>
              <a:spcBef>
                <a:spcPct val="0"/>
              </a:spcBef>
              <a:spcAft>
                <a:spcPts val="1625"/>
              </a:spcAft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en-US" sz="2800" dirty="0">
                <a:solidFill>
                  <a:srgbClr val="FFFFFF"/>
                </a:solidFill>
              </a:rPr>
              <a:t>Neil Sandham</a:t>
            </a:r>
          </a:p>
          <a:p>
            <a:pPr marL="0" indent="0" algn="ctr" eaLnBrk="1">
              <a:lnSpc>
                <a:spcPct val="90000"/>
              </a:lnSpc>
              <a:spcBef>
                <a:spcPct val="0"/>
              </a:spcBef>
              <a:spcAft>
                <a:spcPts val="1263"/>
              </a:spcAft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en-US" sz="2800" dirty="0">
                <a:solidFill>
                  <a:srgbClr val="FFFFFF"/>
                </a:solidFill>
              </a:rPr>
              <a:t>Department of Aerospace Engineering, University of Southampton</a:t>
            </a:r>
          </a:p>
        </p:txBody>
      </p:sp>
      <p:sp>
        <p:nvSpPr>
          <p:cNvPr id="41987" name="Text Box 3">
            <a:extLst>
              <a:ext uri="{FF2B5EF4-FFF2-40B4-BE49-F238E27FC236}">
                <a16:creationId xmlns:a16="http://schemas.microsoft.com/office/drawing/2014/main" id="{90326E88-CBD0-4974-84AC-D04107624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5472113"/>
            <a:ext cx="78359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64404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algn="ctr" eaLnBrk="1">
              <a:lnSpc>
                <a:spcPct val="93000"/>
              </a:lnSpc>
              <a:buSzPct val="100000"/>
              <a:buFont typeface="Times New Roman" panose="02020603050405020304" pitchFamily="18" charset="0"/>
              <a:buNone/>
            </a:pPr>
            <a:r>
              <a:rPr lang="en-GB" altLang="zh-CN" sz="2000" dirty="0">
                <a:solidFill>
                  <a:srgbClr val="FFFFFF"/>
                </a:solidFill>
              </a:rPr>
              <a:t>17/11/2020</a:t>
            </a:r>
            <a:endParaRPr lang="zh-CN" altLang="en-GB" sz="2000" dirty="0">
              <a:solidFill>
                <a:srgbClr val="FFFFFF"/>
              </a:solidFill>
              <a:sym typeface="MS PGothic" panose="020B0600070205080204" pitchFamily="34" charset="-128"/>
            </a:endParaRPr>
          </a:p>
          <a:p>
            <a:pPr algn="ctr" eaLnBrk="1">
              <a:lnSpc>
                <a:spcPct val="93000"/>
              </a:lnSpc>
              <a:buSzPct val="100000"/>
              <a:buFont typeface="Times New Roman" panose="02020603050405020304" pitchFamily="18" charset="0"/>
              <a:buNone/>
            </a:pPr>
            <a:endParaRPr lang="zh-CN" altLang="en-GB" sz="2000" dirty="0">
              <a:solidFill>
                <a:srgbClr val="FFFFFF"/>
              </a:solidFill>
            </a:endParaRPr>
          </a:p>
        </p:txBody>
      </p:sp>
      <p:pic>
        <p:nvPicPr>
          <p:cNvPr id="41988" name="Picture 1">
            <a:extLst>
              <a:ext uri="{FF2B5EF4-FFF2-40B4-BE49-F238E27FC236}">
                <a16:creationId xmlns:a16="http://schemas.microsoft.com/office/drawing/2014/main" id="{561D238A-71AE-428C-B94A-A07F7D469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9525"/>
            <a:ext cx="2352675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1">
            <a:extLst>
              <a:ext uri="{FF2B5EF4-FFF2-40B4-BE49-F238E27FC236}">
                <a16:creationId xmlns:a16="http://schemas.microsoft.com/office/drawing/2014/main" id="{FD0F674E-9858-4D57-96EF-0EDD3AC54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1457325"/>
            <a:ext cx="8640763" cy="1250950"/>
          </a:xfrm>
          <a:ln>
            <a:miter/>
          </a:ln>
        </p:spPr>
        <p:txBody>
          <a:bodyPr/>
          <a:lstStyle/>
          <a:p>
            <a:pPr defTabSz="0" eaLnBrk="1">
              <a:lnSpc>
                <a:spcPct val="9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US" altLang="en-US" sz="3200" b="1" noProof="1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 numerical simulation of a hypersonic boundary layer with porous wall injection</a:t>
            </a:r>
            <a:endParaRPr lang="en-GB" altLang="en-US" sz="3600" noProof="1">
              <a:solidFill>
                <a:srgbClr val="F8F8F8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E931944-4A48-4C17-B7A7-B9C728323A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36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Shape 1"/>
          <p:cNvSpPr txBox="1"/>
          <p:nvPr/>
        </p:nvSpPr>
        <p:spPr>
          <a:xfrm>
            <a:off x="711876" y="301072"/>
            <a:ext cx="7720248" cy="895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</a:rPr>
              <a:t>Validation case: slot injection with multi- component gas effects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131" y="4872424"/>
            <a:ext cx="3079818" cy="15089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10" y="1731151"/>
            <a:ext cx="3236156" cy="3086851"/>
          </a:xfrm>
          <a:prstGeom prst="rect">
            <a:avLst/>
          </a:prstGeom>
        </p:spPr>
      </p:pic>
      <p:sp>
        <p:nvSpPr>
          <p:cNvPr id="14" name="CustomShape 4"/>
          <p:cNvSpPr/>
          <p:nvPr/>
        </p:nvSpPr>
        <p:spPr>
          <a:xfrm>
            <a:off x="419414" y="3754142"/>
            <a:ext cx="418291" cy="4046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endParaRPr lang="en-GB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ustomShape 4"/>
          <p:cNvSpPr/>
          <p:nvPr/>
        </p:nvSpPr>
        <p:spPr>
          <a:xfrm>
            <a:off x="571814" y="3906542"/>
            <a:ext cx="418291" cy="4046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endParaRPr lang="en-GB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86560" y="5012049"/>
            <a:ext cx="41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11560" y="5517232"/>
            <a:ext cx="3864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577F"/>
                </a:solidFill>
              </a:rPr>
              <a:t>Very good agreement with Keller et al. (2015) results of cooling effectiveness in a Mach 2.6 case</a:t>
            </a:r>
            <a:endParaRPr lang="en-GB" dirty="0">
              <a:solidFill>
                <a:srgbClr val="00577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071" y="1741425"/>
            <a:ext cx="3433275" cy="307498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001812" y="1370274"/>
            <a:ext cx="1628731" cy="371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577F"/>
                </a:solidFill>
              </a:rPr>
              <a:t>Air injection</a:t>
            </a:r>
            <a:endParaRPr lang="en-GB" dirty="0">
              <a:solidFill>
                <a:srgbClr val="00577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65920" y="1418765"/>
            <a:ext cx="182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577F"/>
                </a:solidFill>
              </a:rPr>
              <a:t>CO</a:t>
            </a:r>
            <a:r>
              <a:rPr lang="en-US" baseline="-25000" dirty="0">
                <a:solidFill>
                  <a:srgbClr val="00577F"/>
                </a:solidFill>
              </a:rPr>
              <a:t>2</a:t>
            </a:r>
            <a:r>
              <a:rPr lang="en-US" dirty="0">
                <a:solidFill>
                  <a:srgbClr val="00577F"/>
                </a:solidFill>
              </a:rPr>
              <a:t> injection</a:t>
            </a:r>
            <a:endParaRPr lang="en-GB" dirty="0">
              <a:solidFill>
                <a:srgbClr val="00577F"/>
              </a:solidFill>
            </a:endParaRP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6A1DE2B9-EE47-4552-9C32-5A34BB6FD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6308725"/>
            <a:ext cx="190817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buFont typeface="Times New Roman" panose="02020603050405020304" pitchFamily="18" charset="0"/>
              <a:buNone/>
            </a:pPr>
            <a:fld id="{BE91DE3C-2912-42A3-8088-10201FCBF949}" type="slidenum">
              <a:rPr lang="en-GB" altLang="en-US" sz="1400">
                <a:solidFill>
                  <a:srgbClr val="005C84"/>
                </a:solidFill>
              </a:rPr>
              <a:pPr algn="r" eaLnBrk="1">
                <a:buFont typeface="Times New Roman" panose="02020603050405020304" pitchFamily="18" charset="0"/>
                <a:buNone/>
              </a:pPr>
              <a:t>10</a:t>
            </a:fld>
            <a:endParaRPr lang="en-GB" altLang="en-US" sz="1400" dirty="0">
              <a:solidFill>
                <a:srgbClr val="005C84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9C936A-2618-4A00-8BDD-88CCF77F1E23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55576" y="4768412"/>
            <a:ext cx="1570751" cy="602601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</a:rPr>
              <a:t> 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FAB8553-E75D-4753-ABA0-99DEBF17C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0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71"/>
    </mc:Choice>
    <mc:Fallback xmlns="">
      <p:transition spd="slow" advTm="33571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 rotWithShape="0">
          <a:gsLst>
            <a:gs pos="0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AutoShape 1">
            <a:extLst>
              <a:ext uri="{FF2B5EF4-FFF2-40B4-BE49-F238E27FC236}">
                <a16:creationId xmlns:a16="http://schemas.microsoft.com/office/drawing/2014/main" id="{169DFA9E-C5D9-4854-B658-D4A787CE6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5" y="0"/>
            <a:ext cx="8426450" cy="1123950"/>
          </a:xfrm>
          <a:custGeom>
            <a:avLst/>
            <a:gdLst>
              <a:gd name="T0" fmla="*/ 0 w 8426450"/>
              <a:gd name="T1" fmla="*/ 0 h 1123950"/>
              <a:gd name="T2" fmla="*/ 23406 w 8426450"/>
              <a:gd name="T3" fmla="*/ 0 h 1123950"/>
              <a:gd name="T4" fmla="*/ 23406 w 8426450"/>
              <a:gd name="T5" fmla="*/ 3123 h 1123950"/>
              <a:gd name="T6" fmla="*/ 0 w 8426450"/>
              <a:gd name="T7" fmla="*/ 3123 h 1123950"/>
              <a:gd name="T8" fmla="*/ 0 w 8426450"/>
              <a:gd name="T9" fmla="*/ 0 h 11239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426450" h="1123950">
                <a:moveTo>
                  <a:pt x="0" y="0"/>
                </a:moveTo>
                <a:lnTo>
                  <a:pt x="23406" y="0"/>
                </a:lnTo>
                <a:lnTo>
                  <a:pt x="23406" y="3123"/>
                </a:lnTo>
                <a:lnTo>
                  <a:pt x="0" y="312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47" name="AutoShape 2">
            <a:extLst>
              <a:ext uri="{FF2B5EF4-FFF2-40B4-BE49-F238E27FC236}">
                <a16:creationId xmlns:a16="http://schemas.microsoft.com/office/drawing/2014/main" id="{6C67227F-8449-41DC-A3B5-716091F61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7050" y="6308725"/>
            <a:ext cx="1906588" cy="180975"/>
          </a:xfrm>
          <a:custGeom>
            <a:avLst/>
            <a:gdLst>
              <a:gd name="T0" fmla="*/ 1906588 w 1906588"/>
              <a:gd name="T1" fmla="*/ 90488 h 180975"/>
              <a:gd name="T2" fmla="*/ 953294 w 1906588"/>
              <a:gd name="T3" fmla="*/ 180975 h 180975"/>
              <a:gd name="T4" fmla="*/ 0 w 1906588"/>
              <a:gd name="T5" fmla="*/ 90488 h 180975"/>
              <a:gd name="T6" fmla="*/ 953294 w 1906588"/>
              <a:gd name="T7" fmla="*/ 0 h 18097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906588"/>
              <a:gd name="T13" fmla="*/ 0 h 180975"/>
              <a:gd name="T14" fmla="*/ 1906588 w 1906588"/>
              <a:gd name="T15" fmla="*/ 180975 h 1809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06588" h="180975">
                <a:moveTo>
                  <a:pt x="0" y="0"/>
                </a:moveTo>
                <a:lnTo>
                  <a:pt x="5299" y="0"/>
                </a:lnTo>
                <a:lnTo>
                  <a:pt x="5299" y="502"/>
                </a:lnTo>
                <a:lnTo>
                  <a:pt x="0" y="502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buFont typeface="Times New Roman" panose="02020603050405020304" pitchFamily="18" charset="0"/>
              <a:buNone/>
            </a:pPr>
            <a:fld id="{BCFDBCE1-C525-4B5C-AAE0-A15F19B68048}" type="slidenum">
              <a:rPr lang="en-GB" altLang="en-US" sz="1400">
                <a:solidFill>
                  <a:srgbClr val="005C84"/>
                </a:solidFill>
              </a:rPr>
              <a:pPr algn="r" eaLnBrk="1">
                <a:buFont typeface="Times New Roman" panose="02020603050405020304" pitchFamily="18" charset="0"/>
                <a:buNone/>
              </a:pPr>
              <a:t>11</a:t>
            </a:fld>
            <a:endParaRPr lang="en-GB" altLang="en-US" sz="1400">
              <a:solidFill>
                <a:srgbClr val="005C84"/>
              </a:solidFill>
            </a:endParaRPr>
          </a:p>
        </p:txBody>
      </p:sp>
      <p:sp>
        <p:nvSpPr>
          <p:cNvPr id="82948" name="Text Box 4">
            <a:extLst>
              <a:ext uri="{FF2B5EF4-FFF2-40B4-BE49-F238E27FC236}">
                <a16:creationId xmlns:a16="http://schemas.microsoft.com/office/drawing/2014/main" id="{A0EE37D6-EFC9-4305-A43E-95B80A765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631" y="241077"/>
            <a:ext cx="8426450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buFont typeface="Times New Roman" panose="02020603050405020304" pitchFamily="18" charset="0"/>
              <a:buNone/>
            </a:pPr>
            <a:r>
              <a:rPr lang="en-GB" altLang="zh-CN" sz="2600" b="1" dirty="0">
                <a:solidFill>
                  <a:srgbClr val="005C84"/>
                </a:solidFill>
              </a:rPr>
              <a:t>3D flat plate with blowing through finite slots </a:t>
            </a:r>
            <a:endParaRPr lang="zh-CN" altLang="zh-CN" sz="2600" b="1" dirty="0">
              <a:solidFill>
                <a:srgbClr val="005C84"/>
              </a:solidFill>
            </a:endParaRPr>
          </a:p>
        </p:txBody>
      </p:sp>
      <p:sp>
        <p:nvSpPr>
          <p:cNvPr id="82949" name="Text Box 4">
            <a:extLst>
              <a:ext uri="{FF2B5EF4-FFF2-40B4-BE49-F238E27FC236}">
                <a16:creationId xmlns:a16="http://schemas.microsoft.com/office/drawing/2014/main" id="{B545EFD6-C578-49EB-B1B0-6111FE9F1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5372100"/>
            <a:ext cx="3983037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62640" rIns="90000" bIns="45000"/>
          <a:lstStyle>
            <a:lvl1pPr marL="269875" indent="-269875" defTabSz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 defTabSz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 defTabSz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 defTabSz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 defTabSz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14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2000" noProof="1">
                <a:solidFill>
                  <a:srgbClr val="005C84"/>
                </a:solidFill>
              </a:rPr>
              <a:t> </a:t>
            </a:r>
          </a:p>
          <a:p>
            <a:pPr eaLnBrk="1" hangingPunct="1">
              <a:lnSpc>
                <a:spcPct val="93000"/>
              </a:lnSpc>
              <a:spcBef>
                <a:spcPts val="1400"/>
              </a:spcBef>
              <a:buClr>
                <a:srgbClr val="005C84"/>
              </a:buClr>
              <a:buFont typeface="Arial" panose="020B0604020202020204" pitchFamily="34" charset="0"/>
              <a:buNone/>
            </a:pPr>
            <a:endParaRPr lang="en-US" altLang="en-GB" sz="2000" noProof="1">
              <a:solidFill>
                <a:srgbClr val="005C8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5CC359-324E-4730-AEA2-594B08ED26EA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49366" y="1196752"/>
            <a:ext cx="7179018" cy="335861"/>
          </a:xfrm>
          <a:prstGeom prst="rect">
            <a:avLst/>
          </a:prstGeom>
          <a:blipFill>
            <a:blip r:embed="rId5"/>
            <a:stretch>
              <a:fillRect l="-2122" t="-25455" b="-36364"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  <a:latin typeface="Lucida Sans" panose="020B0602040502020204" pitchFamily="34" charset="0"/>
              </a:rPr>
              <a:t> </a:t>
            </a:r>
          </a:p>
        </p:txBody>
      </p:sp>
      <p:pic>
        <p:nvPicPr>
          <p:cNvPr id="82951" name="Picture 10">
            <a:extLst>
              <a:ext uri="{FF2B5EF4-FFF2-40B4-BE49-F238E27FC236}">
                <a16:creationId xmlns:a16="http://schemas.microsoft.com/office/drawing/2014/main" id="{2022E2F0-C589-4670-AC28-4F25AA3826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54163"/>
            <a:ext cx="8348662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2" name="Picture 11">
            <a:extLst>
              <a:ext uri="{FF2B5EF4-FFF2-40B4-BE49-F238E27FC236}">
                <a16:creationId xmlns:a16="http://schemas.microsoft.com/office/drawing/2014/main" id="{163DFD14-B6FA-4745-ABDF-D3EA5DC4E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087813"/>
            <a:ext cx="2365375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515BDFA-CC19-437D-AB7E-5EE3A226E37C}"/>
              </a:ext>
            </a:extLst>
          </p:cNvPr>
          <p:cNvCxnSpPr/>
          <p:nvPr/>
        </p:nvCxnSpPr>
        <p:spPr>
          <a:xfrm flipV="1">
            <a:off x="2411413" y="2782888"/>
            <a:ext cx="484187" cy="12255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F6A1224-2E60-4D94-A2B1-CAFCB75215CA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458706" y="3957235"/>
            <a:ext cx="5145741" cy="335861"/>
          </a:xfrm>
          <a:prstGeom prst="rect">
            <a:avLst/>
          </a:prstGeom>
          <a:blipFill>
            <a:blip r:embed="rId8"/>
            <a:stretch>
              <a:fillRect l="-2962" t="-25455" b="-36364"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  <a:latin typeface="Lucida Sans" panose="020B0602040502020204" pitchFamily="34" charset="0"/>
              </a:rPr>
              <a:t>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560A1D-A67B-400F-819B-8B4ADB23A20A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407074" y="4798893"/>
            <a:ext cx="5413398" cy="646331"/>
          </a:xfrm>
          <a:prstGeom prst="rect">
            <a:avLst/>
          </a:prstGeom>
          <a:blipFill>
            <a:blip r:embed="rId9"/>
            <a:stretch>
              <a:fillRect l="-1014" t="-4717" b="-14151"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  <a:latin typeface="Lucida Sans" panose="020B0602040502020204" pitchFamily="34" charset="0"/>
              </a:rPr>
              <a:t> 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29BA35-1099-4EAF-BB1C-EE4B3C34A56E}"/>
              </a:ext>
            </a:extLst>
          </p:cNvPr>
          <p:cNvSpPr txBox="1"/>
          <p:nvPr/>
        </p:nvSpPr>
        <p:spPr>
          <a:xfrm>
            <a:off x="3419475" y="5589588"/>
            <a:ext cx="5151438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00577F"/>
                </a:solidFill>
                <a:latin typeface="+mn-lt"/>
              </a:rPr>
              <a:t>Simulation run with 480 cores on </a:t>
            </a:r>
            <a:r>
              <a:rPr lang="en-GB" dirty="0" err="1">
                <a:solidFill>
                  <a:srgbClr val="00577F"/>
                </a:solidFill>
                <a:latin typeface="+mn-lt"/>
              </a:rPr>
              <a:t>Iridis</a:t>
            </a:r>
            <a:r>
              <a:rPr lang="en-GB" dirty="0">
                <a:solidFill>
                  <a:srgbClr val="00577F"/>
                </a:solidFill>
                <a:latin typeface="+mn-lt"/>
              </a:rPr>
              <a:t> 4 cluster (</a:t>
            </a:r>
            <a:r>
              <a:rPr lang="en-GB" dirty="0" err="1">
                <a:solidFill>
                  <a:srgbClr val="00577F"/>
                </a:solidFill>
                <a:latin typeface="+mn-lt"/>
              </a:rPr>
              <a:t>Soton</a:t>
            </a:r>
            <a:r>
              <a:rPr lang="en-GB" dirty="0">
                <a:solidFill>
                  <a:srgbClr val="00577F"/>
                </a:solidFill>
                <a:latin typeface="+mn-lt"/>
              </a:rPr>
              <a:t> HPC facility)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02219A-9D56-41C5-9415-3E074F6648D6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407074" y="4364067"/>
            <a:ext cx="4032447" cy="369332"/>
          </a:xfrm>
          <a:prstGeom prst="rect">
            <a:avLst/>
          </a:prstGeom>
          <a:blipFill>
            <a:blip r:embed="rId10"/>
            <a:stretch>
              <a:fillRect l="-1362" t="-10000" b="-26667"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  <a:latin typeface="Lucida Sans" panose="020B0602040502020204" pitchFamily="34" charset="0"/>
              </a:rPr>
              <a:t> 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15A4F87-C9C5-451B-A17E-4C35029E07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93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 rotWithShape="0">
          <a:gsLst>
            <a:gs pos="0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AutoShape 1">
            <a:extLst>
              <a:ext uri="{FF2B5EF4-FFF2-40B4-BE49-F238E27FC236}">
                <a16:creationId xmlns:a16="http://schemas.microsoft.com/office/drawing/2014/main" id="{02D08C0D-D9D8-4858-97A8-48EBE899D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5" y="0"/>
            <a:ext cx="8426450" cy="1123950"/>
          </a:xfrm>
          <a:custGeom>
            <a:avLst/>
            <a:gdLst>
              <a:gd name="T0" fmla="*/ 0 w 8426450"/>
              <a:gd name="T1" fmla="*/ 0 h 1123950"/>
              <a:gd name="T2" fmla="*/ 23406 w 8426450"/>
              <a:gd name="T3" fmla="*/ 0 h 1123950"/>
              <a:gd name="T4" fmla="*/ 23406 w 8426450"/>
              <a:gd name="T5" fmla="*/ 3123 h 1123950"/>
              <a:gd name="T6" fmla="*/ 0 w 8426450"/>
              <a:gd name="T7" fmla="*/ 3123 h 1123950"/>
              <a:gd name="T8" fmla="*/ 0 w 8426450"/>
              <a:gd name="T9" fmla="*/ 0 h 11239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426450" h="1123950">
                <a:moveTo>
                  <a:pt x="0" y="0"/>
                </a:moveTo>
                <a:lnTo>
                  <a:pt x="23406" y="0"/>
                </a:lnTo>
                <a:lnTo>
                  <a:pt x="23406" y="3123"/>
                </a:lnTo>
                <a:lnTo>
                  <a:pt x="0" y="312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5" name="AutoShape 2">
            <a:extLst>
              <a:ext uri="{FF2B5EF4-FFF2-40B4-BE49-F238E27FC236}">
                <a16:creationId xmlns:a16="http://schemas.microsoft.com/office/drawing/2014/main" id="{391A76E9-550A-4C2E-BE06-AD5D52DA7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7050" y="6308725"/>
            <a:ext cx="1906588" cy="180975"/>
          </a:xfrm>
          <a:custGeom>
            <a:avLst/>
            <a:gdLst>
              <a:gd name="T0" fmla="*/ 1906588 w 1906588"/>
              <a:gd name="T1" fmla="*/ 90488 h 180975"/>
              <a:gd name="T2" fmla="*/ 953294 w 1906588"/>
              <a:gd name="T3" fmla="*/ 180975 h 180975"/>
              <a:gd name="T4" fmla="*/ 0 w 1906588"/>
              <a:gd name="T5" fmla="*/ 90488 h 180975"/>
              <a:gd name="T6" fmla="*/ 953294 w 1906588"/>
              <a:gd name="T7" fmla="*/ 0 h 18097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906588"/>
              <a:gd name="T13" fmla="*/ 0 h 180975"/>
              <a:gd name="T14" fmla="*/ 1906588 w 1906588"/>
              <a:gd name="T15" fmla="*/ 180975 h 1809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06588" h="180975">
                <a:moveTo>
                  <a:pt x="0" y="0"/>
                </a:moveTo>
                <a:lnTo>
                  <a:pt x="5299" y="0"/>
                </a:lnTo>
                <a:lnTo>
                  <a:pt x="5299" y="502"/>
                </a:lnTo>
                <a:lnTo>
                  <a:pt x="0" y="502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buFont typeface="Times New Roman" panose="02020603050405020304" pitchFamily="18" charset="0"/>
              <a:buNone/>
            </a:pPr>
            <a:fld id="{EBE3A598-4A53-4D79-A710-B70CECADFFDF}" type="slidenum">
              <a:rPr lang="en-GB" altLang="en-US" sz="1400">
                <a:solidFill>
                  <a:srgbClr val="005C84"/>
                </a:solidFill>
              </a:rPr>
              <a:pPr algn="r" eaLnBrk="1">
                <a:buFont typeface="Times New Roman" panose="02020603050405020304" pitchFamily="18" charset="0"/>
                <a:buNone/>
              </a:pPr>
              <a:t>12</a:t>
            </a:fld>
            <a:endParaRPr lang="en-GB" altLang="en-US" sz="1400" dirty="0">
              <a:solidFill>
                <a:srgbClr val="005C84"/>
              </a:solidFill>
            </a:endParaRPr>
          </a:p>
        </p:txBody>
      </p:sp>
      <p:sp>
        <p:nvSpPr>
          <p:cNvPr id="84996" name="Text Box 4">
            <a:extLst>
              <a:ext uri="{FF2B5EF4-FFF2-40B4-BE49-F238E27FC236}">
                <a16:creationId xmlns:a16="http://schemas.microsoft.com/office/drawing/2014/main" id="{25CA817E-E21C-43A5-8494-A337B288B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5372100"/>
            <a:ext cx="3983037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62640" rIns="90000" bIns="45000"/>
          <a:lstStyle>
            <a:lvl1pPr marL="269875" indent="-269875" defTabSz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 defTabSz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 defTabSz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 defTabSz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 defTabSz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14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2000" noProof="1">
                <a:solidFill>
                  <a:srgbClr val="005C84"/>
                </a:solidFill>
              </a:rPr>
              <a:t> </a:t>
            </a:r>
          </a:p>
          <a:p>
            <a:pPr eaLnBrk="1" hangingPunct="1">
              <a:lnSpc>
                <a:spcPct val="93000"/>
              </a:lnSpc>
              <a:spcBef>
                <a:spcPts val="1400"/>
              </a:spcBef>
              <a:buClr>
                <a:srgbClr val="005C84"/>
              </a:buClr>
              <a:buFont typeface="Arial" panose="020B0604020202020204" pitchFamily="34" charset="0"/>
              <a:buNone/>
            </a:pPr>
            <a:endParaRPr lang="en-US" altLang="en-GB" sz="2000" noProof="1">
              <a:solidFill>
                <a:srgbClr val="005C84"/>
              </a:solidFill>
            </a:endParaRPr>
          </a:p>
        </p:txBody>
      </p:sp>
      <p:pic>
        <p:nvPicPr>
          <p:cNvPr id="84997" name="Picture 17">
            <a:extLst>
              <a:ext uri="{FF2B5EF4-FFF2-40B4-BE49-F238E27FC236}">
                <a16:creationId xmlns:a16="http://schemas.microsoft.com/office/drawing/2014/main" id="{192E5797-9598-4595-B38F-75A72C47DE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1554163"/>
            <a:ext cx="8116887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9EBC07-7130-4599-B91A-ECCE5E93EB73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27584" y="1254908"/>
            <a:ext cx="2259594" cy="307777"/>
          </a:xfrm>
          <a:prstGeom prst="rect">
            <a:avLst/>
          </a:prstGeom>
          <a:blipFill>
            <a:blip r:embed="rId6"/>
            <a:stretch>
              <a:fillRect l="-541" r="-1892" b="-40000"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  <a:latin typeface="Lucida Sans" panose="020B0602040502020204" pitchFamily="34" charset="0"/>
              </a:rPr>
              <a:t> </a:t>
            </a:r>
          </a:p>
        </p:txBody>
      </p:sp>
      <p:sp>
        <p:nvSpPr>
          <p:cNvPr id="84999" name="TextBox 19">
            <a:extLst>
              <a:ext uri="{FF2B5EF4-FFF2-40B4-BE49-F238E27FC236}">
                <a16:creationId xmlns:a16="http://schemas.microsoft.com/office/drawing/2014/main" id="{BFD38872-62AD-4107-B02C-B0CD0A3AE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525" y="4618038"/>
            <a:ext cx="16652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dirty="0">
                <a:solidFill>
                  <a:srgbClr val="00577F"/>
                </a:solidFill>
              </a:rPr>
              <a:t>Horseshoe vortices</a:t>
            </a:r>
          </a:p>
          <a:p>
            <a:r>
              <a:rPr lang="en-GB" altLang="en-US" dirty="0">
                <a:solidFill>
                  <a:srgbClr val="00577F"/>
                </a:solidFill>
              </a:rPr>
              <a:t>(low-velocity streaks)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E5FE3A3-541A-43C5-B0D6-852B6C622AD3}"/>
              </a:ext>
            </a:extLst>
          </p:cNvPr>
          <p:cNvCxnSpPr>
            <a:stCxn id="84999" idx="0"/>
          </p:cNvCxnSpPr>
          <p:nvPr/>
        </p:nvCxnSpPr>
        <p:spPr>
          <a:xfrm flipV="1">
            <a:off x="1477963" y="3419475"/>
            <a:ext cx="1685925" cy="119856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001" name="TextBox 21">
            <a:extLst>
              <a:ext uri="{FF2B5EF4-FFF2-40B4-BE49-F238E27FC236}">
                <a16:creationId xmlns:a16="http://schemas.microsoft.com/office/drawing/2014/main" id="{6749DC1E-766B-4BAE-8C18-483ABEF47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4500563"/>
            <a:ext cx="1022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>
                <a:solidFill>
                  <a:srgbClr val="00577F"/>
                </a:solidFill>
              </a:rPr>
              <a:t>wake</a:t>
            </a:r>
          </a:p>
        </p:txBody>
      </p:sp>
      <p:sp>
        <p:nvSpPr>
          <p:cNvPr id="85002" name="TextBox 22">
            <a:extLst>
              <a:ext uri="{FF2B5EF4-FFF2-40B4-BE49-F238E27FC236}">
                <a16:creationId xmlns:a16="http://schemas.microsoft.com/office/drawing/2014/main" id="{589326F2-91C4-43FD-B15F-E3DF31373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5010150"/>
            <a:ext cx="19986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>
                <a:solidFill>
                  <a:srgbClr val="00577F"/>
                </a:solidFill>
              </a:rPr>
              <a:t>Edge vortices (high-velocity streaks)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BFC4CF2-E8BC-46E1-AC12-2869B4470D2F}"/>
              </a:ext>
            </a:extLst>
          </p:cNvPr>
          <p:cNvCxnSpPr>
            <a:stCxn id="85001" idx="0"/>
          </p:cNvCxnSpPr>
          <p:nvPr/>
        </p:nvCxnSpPr>
        <p:spPr>
          <a:xfrm flipV="1">
            <a:off x="2851150" y="3182938"/>
            <a:ext cx="669925" cy="131762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02A8915-6D14-4CE6-81A7-5331DA45C99C}"/>
              </a:ext>
            </a:extLst>
          </p:cNvPr>
          <p:cNvCxnSpPr/>
          <p:nvPr/>
        </p:nvCxnSpPr>
        <p:spPr>
          <a:xfrm flipV="1">
            <a:off x="3286125" y="3328988"/>
            <a:ext cx="508000" cy="168116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380E2D5-6D76-46FD-A761-8E046D1A325E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071126" y="4769857"/>
            <a:ext cx="5397418" cy="1323439"/>
          </a:xfrm>
          <a:prstGeom prst="rect">
            <a:avLst/>
          </a:prstGeom>
          <a:blipFill>
            <a:blip r:embed="rId7"/>
            <a:stretch>
              <a:fillRect l="-452" t="-1376" b="-4587"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  <a:latin typeface="Lucida Sans" panose="020B0602040502020204" pitchFamily="34" charset="0"/>
              </a:rPr>
              <a:t> 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A18F78-719C-4803-95CE-124B2E0D3F29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712390" y="1800129"/>
            <a:ext cx="489981" cy="400110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  <a:latin typeface="Lucida Sans" panose="020B0602040502020204" pitchFamily="34" charset="0"/>
              </a:rPr>
              <a:t> </a:t>
            </a:r>
          </a:p>
        </p:txBody>
      </p:sp>
      <p:sp>
        <p:nvSpPr>
          <p:cNvPr id="85007" name="Text Box 4">
            <a:extLst>
              <a:ext uri="{FF2B5EF4-FFF2-40B4-BE49-F238E27FC236}">
                <a16:creationId xmlns:a16="http://schemas.microsoft.com/office/drawing/2014/main" id="{8DAE3A45-9258-4488-BA0C-12EC162B8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513" y="272838"/>
            <a:ext cx="8426450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buFont typeface="Times New Roman" panose="02020603050405020304" pitchFamily="18" charset="0"/>
              <a:buNone/>
            </a:pPr>
            <a:r>
              <a:rPr lang="en-GB" altLang="zh-CN" sz="2800" b="1" dirty="0">
                <a:solidFill>
                  <a:srgbClr val="005C84"/>
                </a:solidFill>
              </a:rPr>
              <a:t>3D flat plate with blowing through slots </a:t>
            </a:r>
            <a:endParaRPr lang="zh-CN" altLang="zh-CN" sz="2800" b="1" dirty="0">
              <a:solidFill>
                <a:srgbClr val="005C84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A7E5B2E-DB7A-4B87-AF94-E89CA91F18E5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853350" y="1711114"/>
            <a:ext cx="1739579" cy="461665"/>
          </a:xfrm>
          <a:prstGeom prst="rect">
            <a:avLst/>
          </a:prstGeom>
          <a:blipFill>
            <a:blip r:embed="rId9"/>
            <a:stretch>
              <a:fillRect b="-13333"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  <a:latin typeface="Lucida Sans" panose="020B0602040502020204" pitchFamily="34" charset="0"/>
              </a:rPr>
              <a:t> 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274DB86-C00B-42A5-A945-A29946058A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86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439" x="247650" y="3819525"/>
          <p14:tracePt t="7447" x="366713" y="3835400"/>
          <p14:tracePt t="7455" x="485775" y="3851275"/>
          <p14:tracePt t="7471" x="669925" y="3867150"/>
          <p14:tracePt t="7471" x="868363" y="3875088"/>
          <p14:tracePt t="7487" x="1108075" y="3890963"/>
          <p14:tracePt t="7488" x="1355725" y="3906838"/>
          <p14:tracePt t="7504" x="1593850" y="3906838"/>
          <p14:tracePt t="7505" x="1809750" y="3906838"/>
          <p14:tracePt t="7521" x="2017713" y="3883025"/>
          <p14:tracePt t="7521" x="2192338" y="3875088"/>
          <p14:tracePt t="7537" x="2327275" y="3875088"/>
          <p14:tracePt t="7538" x="2432050" y="3875088"/>
          <p14:tracePt t="7539" x="2519363" y="3875088"/>
          <p14:tracePt t="7554" x="2574925" y="3867150"/>
          <p14:tracePt t="7555" x="2598738" y="3867150"/>
          <p14:tracePt t="7766" x="2606675" y="3867150"/>
          <p14:tracePt t="7790" x="2630488" y="3867150"/>
          <p14:tracePt t="7797" x="2693988" y="3883025"/>
          <p14:tracePt t="7806" x="2767013" y="3890963"/>
          <p14:tracePt t="7822" x="2806700" y="3898900"/>
          <p14:tracePt t="7822" x="2846388" y="3906838"/>
          <p14:tracePt t="7839" x="2862263" y="3906838"/>
          <p14:tracePt t="7839" x="2886075" y="3906838"/>
          <p14:tracePt t="7855" x="2909888" y="3914775"/>
          <p14:tracePt t="7856" x="2941638" y="3922713"/>
          <p14:tracePt t="7859" x="2981325" y="3930650"/>
          <p14:tracePt t="7872" x="3013075" y="3930650"/>
          <p14:tracePt t="7875" x="3052763" y="3930650"/>
          <p14:tracePt t="7889" x="3084513" y="3930650"/>
          <p14:tracePt t="7891" x="3117850" y="3906838"/>
          <p14:tracePt t="7905" x="3141663" y="3890963"/>
          <p14:tracePt t="7907" x="3165475" y="3867150"/>
          <p14:tracePt t="7922" x="3181350" y="3843338"/>
          <p14:tracePt t="7925" x="3213100" y="3795713"/>
          <p14:tracePt t="7939" x="3244850" y="3748088"/>
          <p14:tracePt t="7941" x="3268663" y="3700463"/>
          <p14:tracePt t="7956" x="3284538" y="3652838"/>
          <p14:tracePt t="7957" x="3292475" y="3587750"/>
          <p14:tracePt t="7973" x="3300413" y="3524250"/>
          <p14:tracePt t="7974" x="3308350" y="3436938"/>
          <p14:tracePt t="7989" x="3340100" y="3365500"/>
          <p14:tracePt t="7991" x="3371850" y="3205163"/>
          <p14:tracePt t="8006" x="3395663" y="3141663"/>
          <p14:tracePt t="8008" x="3411538" y="3078163"/>
          <p14:tracePt t="8023" x="3419475" y="3030538"/>
          <p14:tracePt t="8025" x="3427413" y="3006725"/>
          <p14:tracePt t="8039" x="3427413" y="2990850"/>
          <p14:tracePt t="8041" x="3427413" y="2982913"/>
          <p14:tracePt t="8242" x="3427413" y="2974975"/>
          <p14:tracePt t="8249" x="3435350" y="2967038"/>
          <p14:tracePt t="8530" x="3476625" y="2998788"/>
          <p14:tracePt t="8537" x="3603625" y="3109913"/>
          <p14:tracePt t="8545" x="3738563" y="3228975"/>
          <p14:tracePt t="8558" x="3890963" y="3309938"/>
          <p14:tracePt t="8561" x="4049713" y="3373438"/>
          <p14:tracePt t="8575" x="4210050" y="3429000"/>
          <p14:tracePt t="8577" x="4392613" y="3468688"/>
          <p14:tracePt t="8592" x="4576763" y="3476625"/>
          <p14:tracePt t="8593" x="4751388" y="3492500"/>
          <p14:tracePt t="8608" x="4951413" y="3492500"/>
          <p14:tracePt t="8610" x="5126038" y="3492500"/>
          <p14:tracePt t="8625" x="5349875" y="3484563"/>
          <p14:tracePt t="8627" x="5619750" y="3444875"/>
          <p14:tracePt t="8642" x="5907088" y="3405188"/>
          <p14:tracePt t="8644" x="6226175" y="3357563"/>
          <p14:tracePt t="8659" x="6545263" y="3302000"/>
          <p14:tracePt t="8660" x="6864350" y="3213100"/>
          <p14:tracePt t="8675" x="7135813" y="3086100"/>
          <p14:tracePt t="8676" x="7389813" y="2943225"/>
          <p14:tracePt t="8677" x="7581900" y="2830513"/>
          <p14:tracePt t="8692" x="7700963" y="2735263"/>
          <p14:tracePt t="8694" x="7756525" y="2671763"/>
          <p14:tracePt t="8709" x="7812088" y="2608263"/>
          <p14:tracePt t="8709" x="7851775" y="2535238"/>
          <p14:tracePt t="8726" x="7908925" y="2455863"/>
          <p14:tracePt t="8726" x="7940675" y="2376488"/>
          <p14:tracePt t="8742" x="7972425" y="2320925"/>
          <p14:tracePt t="8743" x="7980363" y="2281238"/>
          <p14:tracePt t="8759" x="7988300" y="2249488"/>
          <p14:tracePt t="8761" x="7988300" y="2224088"/>
          <p14:tracePt t="8763" x="7996238" y="2200275"/>
          <p14:tracePt t="8776" x="7996238" y="2184400"/>
          <p14:tracePt t="8793" x="7996238" y="2168525"/>
          <p14:tracePt t="8795" x="7996238" y="2160588"/>
          <p14:tracePt t="14002" x="7851775" y="2265363"/>
          <p14:tracePt t="14007" x="7637463" y="2408238"/>
          <p14:tracePt t="14015" x="7445375" y="2527300"/>
          <p14:tracePt t="14030" x="7326313" y="2584450"/>
          <p14:tracePt t="14032" x="7223125" y="2640013"/>
          <p14:tracePt t="14047" x="7110413" y="2711450"/>
          <p14:tracePt t="14047" x="7007225" y="2782888"/>
          <p14:tracePt t="14064" x="6856413" y="2870200"/>
          <p14:tracePt t="14064" x="6688138" y="2959100"/>
          <p14:tracePt t="14080" x="6521450" y="2998788"/>
          <p14:tracePt t="14081" x="6345238" y="3046413"/>
          <p14:tracePt t="14097" x="6210300" y="3086100"/>
          <p14:tracePt t="14098" x="6115050" y="3101975"/>
          <p14:tracePt t="14101" x="6026150" y="3117850"/>
          <p14:tracePt t="14114" x="5962650" y="3117850"/>
          <p14:tracePt t="14117" x="5922963" y="3117850"/>
          <p14:tracePt t="14131" x="5891213" y="3117850"/>
          <p14:tracePt t="14133" x="5883275" y="3117850"/>
          <p14:tracePt t="14585" x="5875338" y="3117850"/>
          <p14:tracePt t="14593" x="5859463" y="3117850"/>
          <p14:tracePt t="14600" x="5843588" y="3117850"/>
          <p14:tracePt t="14616" x="5819775" y="3117850"/>
          <p14:tracePt t="14616" x="5795963" y="3125788"/>
          <p14:tracePt t="14633" x="5764213" y="3125788"/>
          <p14:tracePt t="14634" x="5732463" y="3125788"/>
          <p14:tracePt t="14649" x="5708650" y="3125788"/>
          <p14:tracePt t="14651" x="5684838" y="3125788"/>
          <p14:tracePt t="14666" x="5667375" y="3125788"/>
          <p14:tracePt t="14667" x="5643563" y="3117850"/>
          <p14:tracePt t="14683" x="5627688" y="3109913"/>
          <p14:tracePt t="14684" x="5603875" y="3109913"/>
          <p14:tracePt t="14686" x="5580063" y="3101975"/>
          <p14:tracePt t="14700" x="5556250" y="3101975"/>
          <p14:tracePt t="14702" x="5540375" y="3101975"/>
          <p14:tracePt t="14716" x="5524500" y="3101975"/>
          <p14:tracePt t="14719" x="5516563" y="3101975"/>
          <p14:tracePt t="15926" x="5484813" y="3165475"/>
          <p14:tracePt t="15933" x="5413375" y="3309938"/>
          <p14:tracePt t="15941" x="5365750" y="3468688"/>
          <p14:tracePt t="15955" x="5357813" y="3579813"/>
          <p14:tracePt t="15955" x="5357813" y="3700463"/>
          <p14:tracePt t="15971" x="5349875" y="3811588"/>
          <p14:tracePt t="15972" x="5334000" y="3922713"/>
          <p14:tracePt t="15988" x="5300663" y="4043363"/>
          <p14:tracePt t="15989" x="5284788" y="4162425"/>
          <p14:tracePt t="16005" x="5268913" y="4306888"/>
          <p14:tracePt t="16006" x="5260975" y="4410075"/>
          <p14:tracePt t="16023" x="5253038" y="4545013"/>
          <p14:tracePt t="16038" x="5253038" y="4592638"/>
          <p14:tracePt t="16039" x="5253038" y="4616450"/>
          <p14:tracePt t="16042" x="5245100" y="4633913"/>
          <p14:tracePt t="16055" x="5237163" y="4649788"/>
          <p14:tracePt t="16057" x="5229225" y="4657725"/>
          <p14:tracePt t="16072" x="5229225" y="4665663"/>
          <p14:tracePt t="16074" x="5221288" y="4665663"/>
          <p14:tracePt t="16090" x="5205413" y="4665663"/>
          <p14:tracePt t="16105" x="5189538" y="4665663"/>
          <p14:tracePt t="16107" x="5165725" y="4641850"/>
          <p14:tracePt t="16122" x="5141913" y="4633913"/>
          <p14:tracePt t="16124" x="5126038" y="4616450"/>
          <p14:tracePt t="16139" x="5110163" y="4616450"/>
          <p14:tracePt t="16141" x="5086350" y="4608513"/>
          <p14:tracePt t="16156" x="5078413" y="4600575"/>
          <p14:tracePt t="16157" x="5070475" y="4600575"/>
          <p14:tracePt t="16172" x="5062538" y="4592638"/>
          <p14:tracePt t="16174" x="5046663" y="4592638"/>
          <p14:tracePt t="16175" x="5022850" y="4576763"/>
          <p14:tracePt t="16189" x="4983163" y="4568825"/>
          <p14:tracePt t="16191" x="4943475" y="4552950"/>
          <p14:tracePt t="16206" x="4894263" y="4537075"/>
          <p14:tracePt t="16208" x="4846638" y="4529138"/>
          <p14:tracePt t="16222" x="4799013" y="4513263"/>
          <p14:tracePt t="16224" x="4751388" y="4481513"/>
          <p14:tracePt t="16239" x="4687888" y="4449763"/>
          <p14:tracePt t="16241" x="4624388" y="4418013"/>
          <p14:tracePt t="16256" x="4551363" y="4386263"/>
          <p14:tracePt t="16258" x="4495800" y="4354513"/>
          <p14:tracePt t="16259" x="4440238" y="4322763"/>
          <p14:tracePt t="16273" x="4368800" y="4281488"/>
          <p14:tracePt t="16275" x="4313238" y="4249738"/>
          <p14:tracePt t="16289" x="4265613" y="4210050"/>
          <p14:tracePt t="16291" x="4217988" y="4170363"/>
          <p14:tracePt t="16306" x="4144963" y="4106863"/>
          <p14:tracePt t="16308" x="4081463" y="4043363"/>
          <p14:tracePt t="16323" x="4017963" y="3963988"/>
          <p14:tracePt t="16325" x="3970338" y="3883025"/>
          <p14:tracePt t="16339" x="3914775" y="3811588"/>
          <p14:tracePt t="16341" x="3883025" y="3748088"/>
          <p14:tracePt t="16356" x="3859213" y="3700463"/>
          <p14:tracePt t="16358" x="3843338" y="3652838"/>
          <p14:tracePt t="16373" x="3833813" y="3621088"/>
          <p14:tracePt t="16376" x="3833813" y="3595688"/>
          <p14:tracePt t="16377" x="3833813" y="3571875"/>
          <p14:tracePt t="16390" x="3833813" y="3548063"/>
          <p14:tracePt t="16642" x="3833813" y="3540125"/>
          <p14:tracePt t="16657" x="3833813" y="3516313"/>
          <p14:tracePt t="16665" x="3825875" y="3484563"/>
          <p14:tracePt t="16674" x="3825875" y="3468688"/>
          <p14:tracePt t="16691" x="3817938" y="3452813"/>
          <p14:tracePt t="16691" x="3810000" y="3429000"/>
          <p14:tracePt t="16708" x="3802063" y="3405188"/>
          <p14:tracePt t="16708" x="3802063" y="3381375"/>
          <p14:tracePt t="16711" x="3794125" y="3357563"/>
          <p14:tracePt t="16724" x="3794125" y="3333750"/>
          <p14:tracePt t="16727" x="3794125" y="3309938"/>
          <p14:tracePt t="16741" x="3810000" y="3270250"/>
          <p14:tracePt t="16743" x="3833813" y="3236913"/>
          <p14:tracePt t="16758" x="3859213" y="3205163"/>
          <p14:tracePt t="16760" x="3867150" y="3181350"/>
          <p14:tracePt t="16775" x="3875088" y="3165475"/>
          <p14:tracePt t="16776" x="3883025" y="3157538"/>
          <p14:tracePt t="16792" x="3890963" y="3141663"/>
          <p14:tracePt t="16808" x="3890963" y="3133725"/>
          <p14:tracePt t="16825" x="3898900" y="3125788"/>
          <p14:tracePt t="16827" x="3898900" y="3117850"/>
          <p14:tracePt t="16842" x="3898900" y="3109913"/>
          <p14:tracePt t="16844" x="3898900" y="3101975"/>
          <p14:tracePt t="16858" x="3898900" y="3086100"/>
          <p14:tracePt t="16859" x="3898900" y="3054350"/>
          <p14:tracePt t="16875" x="3898900" y="3038475"/>
          <p14:tracePt t="16876" x="3890963" y="3030538"/>
          <p14:tracePt t="16892" x="3875088" y="3014663"/>
          <p14:tracePt t="16892" x="3867150" y="2998788"/>
          <p14:tracePt t="16909" x="3843338" y="2982913"/>
          <p14:tracePt t="16909" x="3817938" y="2967038"/>
          <p14:tracePt t="16925" x="3802063" y="2951163"/>
          <p14:tracePt t="16927" x="3778250" y="2935288"/>
          <p14:tracePt t="16929" x="3762375" y="2909888"/>
          <p14:tracePt t="16942" x="3746500" y="2901950"/>
          <p14:tracePt t="16945" x="3730625" y="2886075"/>
          <p14:tracePt t="16959" x="3722688" y="2878138"/>
          <p14:tracePt t="16961" x="3706813" y="2870200"/>
          <p14:tracePt t="16975" x="3690938" y="2862263"/>
          <p14:tracePt t="16977" x="3683000" y="2862263"/>
          <p14:tracePt t="16992" x="3675063" y="2854325"/>
          <p14:tracePt t="16994" x="3651250" y="2846388"/>
          <p14:tracePt t="17009" x="3635375" y="2846388"/>
          <p14:tracePt t="17011" x="3611563" y="2838450"/>
          <p14:tracePt t="17026" x="3587750" y="2838450"/>
          <p14:tracePt t="17027" x="3556000" y="2838450"/>
          <p14:tracePt t="17042" x="3532188" y="2838450"/>
          <p14:tracePt t="17044" x="3500438" y="2838450"/>
          <p14:tracePt t="17059" x="3443288" y="2838450"/>
          <p14:tracePt t="17061" x="3403600" y="2846388"/>
          <p14:tracePt t="17076" x="3355975" y="2854325"/>
          <p14:tracePt t="17078" x="3324225" y="2862263"/>
          <p14:tracePt t="17079" x="3300413" y="2862263"/>
          <p14:tracePt t="17093" x="3284538" y="2870200"/>
          <p14:tracePt t="17095" x="3268663" y="2878138"/>
          <p14:tracePt t="17109" x="3260725" y="2878138"/>
          <p14:tracePt t="17111" x="3252788" y="2886075"/>
          <p14:tracePt t="17126" x="3252788" y="2894013"/>
          <p14:tracePt t="17128" x="3244850" y="2894013"/>
          <p14:tracePt t="17143" x="3236913" y="2901950"/>
          <p14:tracePt t="17145" x="3236913" y="2919413"/>
          <p14:tracePt t="17159" x="3221038" y="2935288"/>
          <p14:tracePt t="17161" x="3213100" y="2951163"/>
          <p14:tracePt t="17176" x="3205163" y="2967038"/>
          <p14:tracePt t="17178" x="3197225" y="2990850"/>
          <p14:tracePt t="17179" x="3197225" y="3006725"/>
          <p14:tracePt t="17193" x="3189288" y="3014663"/>
          <p14:tracePt t="17195" x="3189288" y="3022600"/>
          <p14:tracePt t="17903" x="3189288" y="3030538"/>
          <p14:tracePt t="17911" x="3213100" y="3078163"/>
          <p14:tracePt t="17919" x="3252788" y="3149600"/>
          <p14:tracePt t="17929" x="3300413" y="3221038"/>
          <p14:tracePt t="17946" x="3316288" y="3270250"/>
          <p14:tracePt t="17947" x="3340100" y="3309938"/>
          <p14:tracePt t="17963" x="3363913" y="3341688"/>
          <p14:tracePt t="17964" x="3379788" y="3365500"/>
          <p14:tracePt t="17967" x="3387725" y="3381375"/>
          <p14:tracePt t="17979" x="3395663" y="3405188"/>
          <p14:tracePt t="17981" x="3395663" y="3421063"/>
          <p14:tracePt t="17996" x="3403600" y="3436938"/>
          <p14:tracePt t="17998" x="3403600" y="3444875"/>
          <p14:tracePt t="18013" x="3403600" y="3452813"/>
          <p14:tracePt t="18030" x="3403600" y="3468688"/>
          <p14:tracePt t="18031" x="3411538" y="3476625"/>
          <p14:tracePt t="18046" x="3419475" y="3484563"/>
          <p14:tracePt t="18048" x="3419475" y="3508375"/>
          <p14:tracePt t="18063" x="3427413" y="3524250"/>
          <p14:tracePt t="18080" x="3435350" y="3540125"/>
          <p14:tracePt t="18082" x="3443288" y="3563938"/>
          <p14:tracePt t="18083" x="3459163" y="3579813"/>
          <p14:tracePt t="18096" x="3476625" y="3587750"/>
          <p14:tracePt t="18099" x="3476625" y="3595688"/>
          <p14:tracePt t="18113" x="3484563" y="3595688"/>
          <p14:tracePt t="18115" x="3492500" y="3605213"/>
          <p14:tracePt t="18130" x="3500438" y="3613150"/>
          <p14:tracePt t="18910" x="3516313" y="3621088"/>
          <p14:tracePt t="18917" x="3556000" y="3660775"/>
          <p14:tracePt t="18925" x="3603625" y="3692525"/>
          <p14:tracePt t="18933" x="3659188" y="3724275"/>
          <p14:tracePt t="18950" x="3690938" y="3748088"/>
          <p14:tracePt t="18951" x="3714750" y="3771900"/>
          <p14:tracePt t="18967" x="3738563" y="3787775"/>
          <p14:tracePt t="18968" x="3754438" y="3803650"/>
          <p14:tracePt t="18971" x="3770313" y="3811588"/>
          <p14:tracePt t="18983" x="3786188" y="3819525"/>
          <p14:tracePt t="19000" x="3802063" y="3819525"/>
          <p14:tracePt t="19003" x="3843338" y="3827463"/>
          <p14:tracePt t="19017" x="3875088" y="3827463"/>
          <p14:tracePt t="19019" x="3914775" y="3835400"/>
          <p14:tracePt t="19036" x="4081463" y="3851275"/>
          <p14:tracePt t="19050" x="4176713" y="3867150"/>
          <p14:tracePt t="19052" x="4273550" y="3890963"/>
          <p14:tracePt t="19067" x="4344988" y="3906838"/>
          <p14:tracePt t="19069" x="4416425" y="3914775"/>
          <p14:tracePt t="19084" x="4448175" y="3922713"/>
          <p14:tracePt t="19086" x="4471988" y="3922713"/>
          <p14:tracePt t="19101" x="4487863" y="3930650"/>
          <p14:tracePt t="19103" x="4495800" y="3938588"/>
          <p14:tracePt t="19117" x="4503738" y="3948113"/>
          <p14:tracePt t="19134" x="4511675" y="3948113"/>
          <p14:tracePt t="19136" x="4519613" y="3948113"/>
          <p14:tracePt t="20055" x="4527550" y="3948113"/>
          <p14:tracePt t="20063" x="4567238" y="3987800"/>
          <p14:tracePt t="20071" x="4616450" y="4035425"/>
          <p14:tracePt t="20088" x="4664075" y="4090988"/>
          <p14:tracePt t="20088" x="4711700" y="4130675"/>
          <p14:tracePt t="20105" x="4759325" y="4162425"/>
          <p14:tracePt t="20105" x="4799013" y="4186238"/>
          <p14:tracePt t="20121" x="4830763" y="4210050"/>
          <p14:tracePt t="20122" x="4878388" y="4233863"/>
          <p14:tracePt t="20125" x="4926013" y="4265613"/>
          <p14:tracePt t="20138" x="4959350" y="4291013"/>
          <p14:tracePt t="20141" x="4975225" y="4306888"/>
          <p14:tracePt t="20155" x="4991100" y="4330700"/>
          <p14:tracePt t="20157" x="5014913" y="4346575"/>
          <p14:tracePt t="20172" x="5030788" y="4362450"/>
          <p14:tracePt t="20173" x="5054600" y="4394200"/>
          <p14:tracePt t="20188" x="5078413" y="4418013"/>
          <p14:tracePt t="20190" x="5110163" y="4449763"/>
          <p14:tracePt t="20205" x="5149850" y="4481513"/>
          <p14:tracePt t="20207" x="5165725" y="4505325"/>
          <p14:tracePt t="20222" x="5189538" y="4537075"/>
          <p14:tracePt t="20224" x="5205413" y="4560888"/>
          <p14:tracePt t="20239" x="5213350" y="4584700"/>
          <p14:tracePt t="20241" x="5237163" y="4657725"/>
          <p14:tracePt t="20255" x="5260975" y="4705350"/>
          <p14:tracePt t="20257" x="5284788" y="4752975"/>
          <p14:tracePt t="20272" x="5310188" y="4800600"/>
          <p14:tracePt t="20274" x="5341938" y="4864100"/>
          <p14:tracePt t="20289" x="5365750" y="4943475"/>
          <p14:tracePt t="20291" x="5389563" y="5024438"/>
          <p14:tracePt t="20305" x="5429250" y="5087938"/>
          <p14:tracePt t="20307" x="5453063" y="5159375"/>
          <p14:tracePt t="20322" x="5461000" y="5214938"/>
          <p14:tracePt t="20324" x="5468938" y="5254625"/>
          <p14:tracePt t="20339" x="5468938" y="5302250"/>
          <p14:tracePt t="20341" x="5468938" y="5335588"/>
          <p14:tracePt t="20356" x="5468938" y="5359400"/>
          <p14:tracePt t="20358" x="5461000" y="5383213"/>
          <p14:tracePt t="20372" x="5453063" y="5422900"/>
          <p14:tracePt t="20374" x="5453063" y="5470525"/>
          <p14:tracePt t="20375" x="5453063" y="5502275"/>
          <p14:tracePt t="20389" x="5453063" y="5534025"/>
          <p14:tracePt t="20391" x="5453063" y="5557838"/>
          <p14:tracePt t="20406" x="5468938" y="5573713"/>
          <p14:tracePt t="20408" x="5484813" y="5581650"/>
          <p14:tracePt t="20423" x="5508625" y="5581650"/>
          <p14:tracePt t="20425" x="5540375" y="5581650"/>
          <p14:tracePt t="20439" x="5588000" y="5581650"/>
          <p14:tracePt t="20441" x="5667375" y="5581650"/>
          <p14:tracePt t="20456" x="5772150" y="5581650"/>
          <p14:tracePt t="20458" x="5891213" y="5581650"/>
          <p14:tracePt t="20473" x="6034088" y="5573713"/>
          <p14:tracePt t="20476" x="6337300" y="5541963"/>
          <p14:tracePt t="20490" x="6465888" y="5510213"/>
          <p14:tracePt t="20491" x="6529388" y="5502275"/>
          <p14:tracePt t="20506" x="6545263" y="5486400"/>
          <p14:tracePt t="20508" x="6545263" y="5462588"/>
          <p14:tracePt t="20523" x="6481763" y="5422900"/>
          <p14:tracePt t="20525" x="6392863" y="5359400"/>
          <p14:tracePt t="20540" x="6297613" y="5302250"/>
          <p14:tracePt t="20542" x="6218238" y="5246688"/>
          <p14:tracePt t="20623" x="6218238" y="5230813"/>
          <p14:tracePt t="20631" x="6218238" y="5214938"/>
          <p14:tracePt t="20640" x="6226175" y="5207000"/>
          <p14:tracePt t="20657" x="6234113" y="5191125"/>
          <p14:tracePt t="20658" x="6242050" y="5191125"/>
          <p14:tracePt t="20674" x="6242050" y="5183188"/>
          <p14:tracePt t="20674" x="6249988" y="5183188"/>
          <p14:tracePt t="20690" x="6257925" y="5183188"/>
          <p14:tracePt t="20707" x="6265863" y="5183188"/>
          <p14:tracePt t="20709" x="6273800" y="5183188"/>
          <p14:tracePt t="20724" x="6281738" y="5183188"/>
          <p14:tracePt t="20726" x="6297613" y="5191125"/>
          <p14:tracePt t="20741" x="6313488" y="5191125"/>
          <p14:tracePt t="20743" x="6321425" y="5199063"/>
          <p14:tracePt t="20757" x="6329363" y="5207000"/>
          <p14:tracePt t="20759" x="6337300" y="5207000"/>
          <p14:tracePt t="20774" x="6337300" y="5214938"/>
          <p14:tracePt t="20811" x="6337300" y="5222875"/>
          <p14:tracePt t="21823" x="6337300" y="5238750"/>
          <p14:tracePt t="21831" x="6329363" y="5238750"/>
          <p14:tracePt t="21839" x="6321425" y="5246688"/>
          <p14:tracePt t="21847" x="6313488" y="5254625"/>
          <p14:tracePt t="21862" x="6313488" y="5270500"/>
          <p14:tracePt t="21864" x="6305550" y="5270500"/>
          <p14:tracePt t="21878" x="6305550" y="5278438"/>
          <p14:tracePt t="21880" x="6297613" y="5286375"/>
          <p14:tracePt t="21895" x="6289675" y="5294313"/>
          <p14:tracePt t="21897" x="6281738" y="5310188"/>
          <p14:tracePt t="21912" x="6273800" y="5327650"/>
          <p14:tracePt t="21914" x="6273800" y="5335588"/>
          <p14:tracePt t="21929" x="6265863" y="5351463"/>
          <p14:tracePt t="21930" x="6257925" y="5359400"/>
          <p14:tracePt t="21945" x="6257925" y="5375275"/>
          <p14:tracePt t="21947" x="6242050" y="5391150"/>
          <p14:tracePt t="21962" x="6234113" y="5407025"/>
          <p14:tracePt t="21979" x="6226175" y="5414963"/>
          <p14:tracePt t="21996" x="6218238" y="5422900"/>
          <p14:tracePt t="22012" x="6210300" y="5430838"/>
          <p14:tracePt t="22014" x="6202363" y="5438775"/>
          <p14:tracePt t="22031" x="6178550" y="5454650"/>
          <p14:tracePt t="22046" x="6162675" y="5454650"/>
          <p14:tracePt t="22048" x="6138863" y="5462588"/>
          <p14:tracePt t="22049" x="6115050" y="5470525"/>
          <p14:tracePt t="22063" x="6091238" y="5478463"/>
          <p14:tracePt t="22065" x="6075363" y="5478463"/>
          <p14:tracePt t="22079" x="6051550" y="5486400"/>
          <p14:tracePt t="22081" x="6026150" y="5494338"/>
          <p14:tracePt t="22096" x="6002338" y="5502275"/>
          <p14:tracePt t="22098" x="5978525" y="5502275"/>
          <p14:tracePt t="22113" x="5946775" y="5502275"/>
          <p14:tracePt t="22115" x="5883275" y="5502275"/>
          <p14:tracePt t="22130" x="5819775" y="5502275"/>
          <p14:tracePt t="22131" x="5756275" y="5502275"/>
          <p14:tracePt t="22146" x="5700713" y="5502275"/>
          <p14:tracePt t="22148" x="5651500" y="5494338"/>
          <p14:tracePt t="22163" x="5619750" y="5494338"/>
          <p14:tracePt t="22165" x="5588000" y="5494338"/>
          <p14:tracePt t="22180" x="5564188" y="5494338"/>
          <p14:tracePt t="22182" x="5540375" y="5486400"/>
          <p14:tracePt t="22183" x="5516563" y="5478463"/>
          <p14:tracePt t="22196" x="5500688" y="5478463"/>
          <p14:tracePt t="22198" x="5484813" y="5478463"/>
          <p14:tracePt t="22214" x="5476875" y="5478463"/>
          <p14:tracePt t="22230" x="5468938" y="5478463"/>
          <p14:tracePt t="22232" x="5453063" y="5478463"/>
          <p14:tracePt t="22247" x="5429250" y="5486400"/>
          <p14:tracePt t="22249" x="5413375" y="5486400"/>
          <p14:tracePt t="22263" x="5397500" y="5494338"/>
          <p14:tracePt t="22265" x="5389563" y="5502275"/>
          <p14:tracePt t="22721" x="5381625" y="5502275"/>
          <p14:tracePt t="22727" x="5349875" y="5526088"/>
          <p14:tracePt t="22735" x="5318125" y="5534025"/>
          <p14:tracePt t="22749" x="5284788" y="5534025"/>
          <p14:tracePt t="22751" x="5245100" y="5541963"/>
          <p14:tracePt t="22765" x="5205413" y="5549900"/>
          <p14:tracePt t="22767" x="5157788" y="5557838"/>
          <p14:tracePt t="22782" x="5102225" y="5557838"/>
          <p14:tracePt t="22784" x="5070475" y="5557838"/>
          <p14:tracePt t="22799" x="5038725" y="5557838"/>
          <p14:tracePt t="22801" x="5014913" y="5557838"/>
          <p14:tracePt t="22816" x="4991100" y="5557838"/>
          <p14:tracePt t="22817" x="4967288" y="5557838"/>
          <p14:tracePt t="22832" x="4943475" y="5557838"/>
          <p14:tracePt t="22834" x="4926013" y="5557838"/>
          <p14:tracePt t="22849" x="4910138" y="5557838"/>
          <p14:tracePt t="22851" x="4894263" y="5557838"/>
          <p14:tracePt t="22866" x="4886325" y="5557838"/>
          <p14:tracePt t="22883" x="4878388" y="5557838"/>
          <p14:tracePt t="22885" x="4870450" y="5557838"/>
          <p14:tracePt t="23071" x="4870450" y="5549900"/>
          <p14:tracePt t="23079" x="4878388" y="5534025"/>
          <p14:tracePt t="23087" x="4886325" y="5510213"/>
          <p14:tracePt t="23100" x="4894263" y="5462588"/>
          <p14:tracePt t="23102" x="4910138" y="5399088"/>
          <p14:tracePt t="23117" x="4918075" y="5343525"/>
          <p14:tracePt t="23118" x="4933950" y="5270500"/>
          <p14:tracePt t="23133" x="4951413" y="5207000"/>
          <p14:tracePt t="23134" x="4959350" y="5143500"/>
          <p14:tracePt t="23150" x="4983163" y="5064125"/>
          <p14:tracePt t="23151" x="4999038" y="4984750"/>
          <p14:tracePt t="23167" x="5022850" y="4879975"/>
          <p14:tracePt t="23168" x="5054600" y="4760913"/>
          <p14:tracePt t="23171" x="5094288" y="4649788"/>
          <p14:tracePt t="23184" x="5126038" y="4537075"/>
          <p14:tracePt t="23187" x="5165725" y="4457700"/>
          <p14:tracePt t="23200" x="5197475" y="4378325"/>
          <p14:tracePt t="23203" x="5221288" y="4330700"/>
          <p14:tracePt t="23217" x="5237163" y="4306888"/>
          <p14:tracePt t="23219" x="5237163" y="4298950"/>
          <p14:tracePt t="23500" x="5245100" y="4265613"/>
          <p14:tracePt t="23507" x="5260975" y="4217988"/>
          <p14:tracePt t="23518" x="5276850" y="4170363"/>
          <p14:tracePt t="23535" x="5284788" y="4146550"/>
          <p14:tracePt t="23536" x="5284788" y="4122738"/>
          <p14:tracePt t="23539" x="5292725" y="4098925"/>
          <p14:tracePt t="23552" x="5292725" y="4083050"/>
          <p14:tracePt t="23554" x="5292725" y="4075113"/>
          <p14:tracePt t="23812" x="5300663" y="4067175"/>
          <p14:tracePt t="23819" x="5318125" y="4035425"/>
          <p14:tracePt t="23827" x="5334000" y="3979863"/>
          <p14:tracePt t="23836" x="5341938" y="3906838"/>
          <p14:tracePt t="23853" x="5357813" y="3835400"/>
          <p14:tracePt t="23854" x="5365750" y="3756025"/>
          <p14:tracePt t="23857" x="5373688" y="3684588"/>
          <p14:tracePt t="23870" x="5405438" y="3605213"/>
          <p14:tracePt t="23873" x="5429250" y="3532188"/>
          <p14:tracePt t="23887" x="5453063" y="3460750"/>
          <p14:tracePt t="23889" x="5476875" y="3405188"/>
          <p14:tracePt t="23903" x="5492750" y="3357563"/>
          <p14:tracePt t="23905" x="5500688" y="3333750"/>
          <p14:tracePt t="23920" x="5500688" y="3325813"/>
          <p14:tracePt t="23922" x="5500688" y="3317875"/>
          <p14:tracePt t="23937" x="5508625" y="3317875"/>
          <p14:tracePt t="24077" x="5508625" y="3309938"/>
          <p14:tracePt t="25447" x="5508625" y="3302000"/>
          <p14:tracePt t="25455" x="5508625" y="3286125"/>
          <p14:tracePt t="25463" x="5508625" y="3278188"/>
          <p14:tracePt t="25476" x="5500688" y="3270250"/>
          <p14:tracePt t="25479" x="5492750" y="3270250"/>
          <p14:tracePt t="25495" x="5492750" y="3262313"/>
          <p14:tracePt t="25510" x="5484813" y="3262313"/>
          <p14:tracePt t="25512" x="5484813" y="3252788"/>
          <p14:tracePt t="25526" x="5476875" y="3252788"/>
          <p14:tracePt t="25869" x="5476875" y="3244850"/>
          <p14:tracePt t="25877" x="5484813" y="3244850"/>
          <p14:tracePt t="25885" x="5492750" y="3228975"/>
          <p14:tracePt t="25895" x="5508625" y="3221038"/>
          <p14:tracePt t="25911" x="5524500" y="3205163"/>
          <p14:tracePt t="25912" x="5548313" y="3197225"/>
          <p14:tracePt t="25915" x="5588000" y="3189288"/>
          <p14:tracePt t="25928" x="5627688" y="3181350"/>
          <p14:tracePt t="25931" x="5676900" y="3173413"/>
          <p14:tracePt t="25945" x="5708650" y="3165475"/>
          <p14:tracePt t="25947" x="5724525" y="3157538"/>
          <p14:tracePt t="25962" x="5732463" y="3157538"/>
          <p14:tracePt t="25964" x="5732463" y="3149600"/>
          <p14:tracePt t="26104" x="5724525" y="3149600"/>
          <p14:tracePt t="27247" x="5692775" y="3133725"/>
          <p14:tracePt t="27255" x="5635625" y="3101975"/>
          <p14:tracePt t="27267" x="5588000" y="3078163"/>
          <p14:tracePt t="27283" x="5556250" y="3062288"/>
          <p14:tracePt t="27284" x="5540375" y="3054350"/>
          <p14:tracePt t="27287" x="5532438" y="3054350"/>
          <p14:tracePt t="27300" x="5524500" y="3054350"/>
          <p14:tracePt t="27303" x="5516563" y="3054350"/>
          <p14:tracePt t="27317" x="5508625" y="3054350"/>
          <p14:tracePt t="27319" x="5492750" y="3062288"/>
          <p14:tracePt t="27334" x="5468938" y="3062288"/>
          <p14:tracePt t="27336" x="5437188" y="3070225"/>
          <p14:tracePt t="27351" x="5413375" y="3094038"/>
          <p14:tracePt t="27352" x="5373688" y="3125788"/>
          <p14:tracePt t="27367" x="5334000" y="3165475"/>
          <p14:tracePt t="27369" x="5276850" y="3213100"/>
          <p14:tracePt t="27384" x="5221288" y="3270250"/>
          <p14:tracePt t="27386" x="5165725" y="3341688"/>
          <p14:tracePt t="27387" x="5118100" y="3413125"/>
          <p14:tracePt t="27401" x="5070475" y="3468688"/>
          <p14:tracePt t="27403" x="5038725" y="3516313"/>
          <p14:tracePt t="27417" x="5014913" y="3556000"/>
          <p14:tracePt t="27419" x="5006975" y="3579813"/>
          <p14:tracePt t="27434" x="5006975" y="3595688"/>
          <p14:tracePt t="27437" x="5006975" y="3605213"/>
          <p14:tracePt t="27468" x="5014913" y="3595688"/>
          <p14:tracePt t="27468" x="5038725" y="3571875"/>
          <p14:tracePt t="27484" x="5070475" y="3532188"/>
          <p14:tracePt t="27485" x="5102225" y="3476625"/>
          <p14:tracePt t="27501" x="5141913" y="3405188"/>
          <p14:tracePt t="27502" x="5189538" y="3333750"/>
          <p14:tracePt t="27505" x="5221288" y="3244850"/>
          <p14:tracePt t="27518" x="5253038" y="3157538"/>
          <p14:tracePt t="27535" x="5260975" y="3070225"/>
          <p14:tracePt t="27537" x="5276850" y="2927350"/>
          <p14:tracePt t="27551" x="5268913" y="2894013"/>
          <p14:tracePt t="27553" x="5245100" y="2878138"/>
          <p14:tracePt t="27568" x="5229225" y="2870200"/>
          <p14:tracePt t="27570" x="5205413" y="2862263"/>
          <p14:tracePt t="27585" x="5165725" y="2862263"/>
          <p14:tracePt t="27586" x="5094288" y="2886075"/>
          <p14:tracePt t="27602" x="5014913" y="2935288"/>
          <p14:tracePt t="27604" x="4910138" y="2998788"/>
          <p14:tracePt t="27618" x="4822825" y="3070225"/>
          <p14:tracePt t="27620" x="4735513" y="3149600"/>
          <p14:tracePt t="27621" x="4672013" y="3221038"/>
          <p14:tracePt t="27635" x="4616450" y="3294063"/>
          <p14:tracePt t="27637" x="4567238" y="3349625"/>
          <p14:tracePt t="27652" x="4535488" y="3397250"/>
          <p14:tracePt t="27653" x="4511675" y="3429000"/>
          <p14:tracePt t="27668" x="4503738" y="3444875"/>
          <p14:tracePt t="27671" x="4503738" y="3452813"/>
          <p14:tracePt t="27715" x="4511675" y="3429000"/>
          <p14:tracePt t="27723" x="4519613" y="3405188"/>
          <p14:tracePt t="27735" x="4527550" y="3381375"/>
          <p14:tracePt t="27752" x="4535488" y="3357563"/>
          <p14:tracePt t="27753" x="4543425" y="3333750"/>
          <p14:tracePt t="27755" x="4543425" y="3317875"/>
          <p14:tracePt t="27769" x="4543425" y="3294063"/>
          <p14:tracePt t="27771" x="4527550" y="3294063"/>
          <p14:tracePt t="27786" x="4503738" y="3286125"/>
          <p14:tracePt t="27787" x="4456113" y="3286125"/>
          <p14:tracePt t="27802" x="4400550" y="3286125"/>
          <p14:tracePt t="27804" x="4344988" y="3302000"/>
          <p14:tracePt t="27819" x="4297363" y="3325813"/>
          <p14:tracePt t="27821" x="4273550" y="3341688"/>
          <p14:tracePt t="27836" x="4249738" y="3365500"/>
          <p14:tracePt t="27838" x="4225925" y="3381375"/>
          <p14:tracePt t="27838" x="4225925" y="3389313"/>
          <p14:tracePt t="27853" x="4217988" y="3389313"/>
          <p14:tracePt t="27887" x="4233863" y="3381375"/>
          <p14:tracePt t="27903" x="4249738" y="3373438"/>
          <p14:tracePt t="27903" x="4257675" y="3349625"/>
          <p14:tracePt t="27919" x="4265613" y="3325813"/>
          <p14:tracePt t="27920" x="4281488" y="3302000"/>
          <p14:tracePt t="27936" x="4289425" y="3278188"/>
          <p14:tracePt t="27937" x="4297363" y="3262313"/>
          <p14:tracePt t="27941" x="4313238" y="3236913"/>
          <p14:tracePt t="27953" x="4321175" y="3228975"/>
          <p14:tracePt t="27970" x="4329113" y="3221038"/>
          <p14:tracePt t="27971" x="4329113" y="3213100"/>
          <p14:tracePt t="27987" x="4337050" y="3205163"/>
          <p14:tracePt t="28020" x="4344988" y="3205163"/>
          <p14:tracePt t="28059" x="4352925" y="3197225"/>
          <p14:tracePt t="28065" x="4352925" y="3189288"/>
          <p14:tracePt t="28073" x="4360863" y="3181350"/>
          <p14:tracePt t="28089" x="4368800" y="3181350"/>
          <p14:tracePt t="28105" x="4376738" y="3181350"/>
          <p14:tracePt t="28120" x="4384675" y="3181350"/>
          <p14:tracePt t="28159" x="4384675" y="317341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AutoShape 1">
            <a:extLst>
              <a:ext uri="{FF2B5EF4-FFF2-40B4-BE49-F238E27FC236}">
                <a16:creationId xmlns:a16="http://schemas.microsoft.com/office/drawing/2014/main" id="{76CF7A36-AC6E-4A93-88B0-9E62ED3BF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5" y="0"/>
            <a:ext cx="8426450" cy="1123950"/>
          </a:xfrm>
          <a:custGeom>
            <a:avLst/>
            <a:gdLst>
              <a:gd name="T0" fmla="*/ 0 w 8426450"/>
              <a:gd name="T1" fmla="*/ 0 h 1123950"/>
              <a:gd name="T2" fmla="*/ 23406 w 8426450"/>
              <a:gd name="T3" fmla="*/ 0 h 1123950"/>
              <a:gd name="T4" fmla="*/ 23406 w 8426450"/>
              <a:gd name="T5" fmla="*/ 3123 h 1123950"/>
              <a:gd name="T6" fmla="*/ 0 w 8426450"/>
              <a:gd name="T7" fmla="*/ 3123 h 1123950"/>
              <a:gd name="T8" fmla="*/ 0 w 8426450"/>
              <a:gd name="T9" fmla="*/ 0 h 11239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426450" h="1123950">
                <a:moveTo>
                  <a:pt x="0" y="0"/>
                </a:moveTo>
                <a:lnTo>
                  <a:pt x="23406" y="0"/>
                </a:lnTo>
                <a:lnTo>
                  <a:pt x="23406" y="3123"/>
                </a:lnTo>
                <a:lnTo>
                  <a:pt x="0" y="312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3" name="AutoShape 2">
            <a:extLst>
              <a:ext uri="{FF2B5EF4-FFF2-40B4-BE49-F238E27FC236}">
                <a16:creationId xmlns:a16="http://schemas.microsoft.com/office/drawing/2014/main" id="{B8380255-D3DB-4106-924E-A013C8659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7050" y="6308725"/>
            <a:ext cx="1906588" cy="180975"/>
          </a:xfrm>
          <a:custGeom>
            <a:avLst/>
            <a:gdLst>
              <a:gd name="T0" fmla="*/ 1906588 w 1906588"/>
              <a:gd name="T1" fmla="*/ 90488 h 180975"/>
              <a:gd name="T2" fmla="*/ 953294 w 1906588"/>
              <a:gd name="T3" fmla="*/ 180975 h 180975"/>
              <a:gd name="T4" fmla="*/ 0 w 1906588"/>
              <a:gd name="T5" fmla="*/ 90488 h 180975"/>
              <a:gd name="T6" fmla="*/ 953294 w 1906588"/>
              <a:gd name="T7" fmla="*/ 0 h 18097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906588"/>
              <a:gd name="T13" fmla="*/ 0 h 180975"/>
              <a:gd name="T14" fmla="*/ 1906588 w 1906588"/>
              <a:gd name="T15" fmla="*/ 180975 h 1809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06588" h="180975">
                <a:moveTo>
                  <a:pt x="0" y="0"/>
                </a:moveTo>
                <a:lnTo>
                  <a:pt x="5299" y="0"/>
                </a:lnTo>
                <a:lnTo>
                  <a:pt x="5299" y="502"/>
                </a:lnTo>
                <a:lnTo>
                  <a:pt x="0" y="502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buFont typeface="Times New Roman" panose="02020603050405020304" pitchFamily="18" charset="0"/>
              <a:buNone/>
            </a:pPr>
            <a:fld id="{172F3BB7-0219-4910-B0B2-C388838655CD}" type="slidenum">
              <a:rPr lang="en-GB" altLang="en-US" sz="1400">
                <a:solidFill>
                  <a:srgbClr val="005C84"/>
                </a:solidFill>
              </a:rPr>
              <a:pPr algn="r" eaLnBrk="1">
                <a:buFont typeface="Times New Roman" panose="02020603050405020304" pitchFamily="18" charset="0"/>
                <a:buNone/>
              </a:pPr>
              <a:t>13</a:t>
            </a:fld>
            <a:endParaRPr lang="en-GB" altLang="en-US" sz="1400">
              <a:solidFill>
                <a:srgbClr val="005C84"/>
              </a:solidFill>
            </a:endParaRPr>
          </a:p>
        </p:txBody>
      </p:sp>
      <p:sp>
        <p:nvSpPr>
          <p:cNvPr id="87044" name="Text Box 4">
            <a:extLst>
              <a:ext uri="{FF2B5EF4-FFF2-40B4-BE49-F238E27FC236}">
                <a16:creationId xmlns:a16="http://schemas.microsoft.com/office/drawing/2014/main" id="{979F9981-9833-4589-AF29-EABB4EA76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5372100"/>
            <a:ext cx="3983037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62640" rIns="90000" bIns="45000"/>
          <a:lstStyle>
            <a:lvl1pPr marL="269875" indent="-269875" defTabSz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 defTabSz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 defTabSz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 defTabSz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 defTabSz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14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2000" noProof="1">
                <a:solidFill>
                  <a:srgbClr val="005C84"/>
                </a:solidFill>
              </a:rPr>
              <a:t> </a:t>
            </a:r>
          </a:p>
          <a:p>
            <a:pPr eaLnBrk="1" hangingPunct="1">
              <a:lnSpc>
                <a:spcPct val="93000"/>
              </a:lnSpc>
              <a:spcBef>
                <a:spcPts val="1400"/>
              </a:spcBef>
              <a:buClr>
                <a:srgbClr val="005C84"/>
              </a:buClr>
              <a:buFont typeface="Arial" panose="020B0604020202020204" pitchFamily="34" charset="0"/>
              <a:buNone/>
            </a:pPr>
            <a:endParaRPr lang="en-US" altLang="en-GB" sz="2000" noProof="1">
              <a:solidFill>
                <a:srgbClr val="005C84"/>
              </a:solidFill>
            </a:endParaRPr>
          </a:p>
        </p:txBody>
      </p:sp>
      <p:pic>
        <p:nvPicPr>
          <p:cNvPr id="87045" name="Picture 14">
            <a:extLst>
              <a:ext uri="{FF2B5EF4-FFF2-40B4-BE49-F238E27FC236}">
                <a16:creationId xmlns:a16="http://schemas.microsoft.com/office/drawing/2014/main" id="{82EE4C15-EBE8-497C-99F3-D74183D192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" y="692150"/>
            <a:ext cx="7369175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Picture 16">
            <a:extLst>
              <a:ext uri="{FF2B5EF4-FFF2-40B4-BE49-F238E27FC236}">
                <a16:creationId xmlns:a16="http://schemas.microsoft.com/office/drawing/2014/main" id="{2370AE64-56E4-4810-B236-2C8B92D74F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357563"/>
            <a:ext cx="7240587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7" name="Text Box 4">
            <a:extLst>
              <a:ext uri="{FF2B5EF4-FFF2-40B4-BE49-F238E27FC236}">
                <a16:creationId xmlns:a16="http://schemas.microsoft.com/office/drawing/2014/main" id="{AF1A1B84-0D99-447F-818B-362F4F176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4450"/>
            <a:ext cx="8426450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buFont typeface="Times New Roman" panose="02020603050405020304" pitchFamily="18" charset="0"/>
              <a:buNone/>
            </a:pPr>
            <a:r>
              <a:rPr lang="en-GB" altLang="zh-CN" sz="2800" b="1" dirty="0">
                <a:solidFill>
                  <a:srgbClr val="005C84"/>
                </a:solidFill>
              </a:rPr>
              <a:t>3D flat plate with blowing through slots </a:t>
            </a:r>
            <a:endParaRPr lang="zh-CN" altLang="zh-CN" sz="2800" b="1" dirty="0">
              <a:solidFill>
                <a:srgbClr val="005C84"/>
              </a:solidFill>
            </a:endParaRPr>
          </a:p>
        </p:txBody>
      </p:sp>
      <p:sp>
        <p:nvSpPr>
          <p:cNvPr id="87048" name="TextBox 10">
            <a:extLst>
              <a:ext uri="{FF2B5EF4-FFF2-40B4-BE49-F238E27FC236}">
                <a16:creationId xmlns:a16="http://schemas.microsoft.com/office/drawing/2014/main" id="{05088F00-7B20-4903-89C6-C02F85592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5972175"/>
            <a:ext cx="8537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altLang="en-US" sz="1600">
                <a:solidFill>
                  <a:srgbClr val="00577F"/>
                </a:solidFill>
              </a:rPr>
              <a:t>Cooling performed mainly at the slot sides and along the wake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altLang="en-US" sz="1600">
                <a:solidFill>
                  <a:srgbClr val="00577F"/>
                </a:solidFill>
              </a:rPr>
              <a:t>Limited streamwise extent of the cooled region due to transition to turbulence</a:t>
            </a:r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id="{B5FC6D3E-1DDE-4D87-9349-3D31C0E80DF4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979092" y="801905"/>
            <a:ext cx="576684" cy="40011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>
                <a:noFill/>
              </a:rPr>
              <a:t> </a:t>
            </a: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0D298776-AE0E-443D-B3CD-1E6812CCF5B5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835696" y="3435057"/>
            <a:ext cx="576684" cy="400110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>
                <a:noFill/>
              </a:rPr>
              <a:t> 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A4FF4F6-BFD9-40B2-8923-67E2941B14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64357"/>
      </p:ext>
    </p:extLst>
  </p:cSld>
  <p:clrMapOvr>
    <a:masterClrMapping/>
  </p:clrMapOvr>
  <p:transition spd="med" advTm="469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823" x="461963" y="3213100"/>
          <p14:tracePt t="6832" x="812800" y="3205163"/>
          <p14:tracePt t="6846" x="1116013" y="3197225"/>
          <p14:tracePt t="6848" x="1403350" y="3181350"/>
          <p14:tracePt t="6862" x="1641475" y="3165475"/>
          <p14:tracePt t="6864" x="1825625" y="3157538"/>
          <p14:tracePt t="6879" x="1928813" y="3157538"/>
          <p14:tracePt t="6881" x="2008188" y="3157538"/>
          <p14:tracePt t="6896" x="2049463" y="3165475"/>
          <p14:tracePt t="6897" x="2073275" y="3173413"/>
          <p14:tracePt t="6913" x="2089150" y="3173413"/>
          <p14:tracePt t="6929" x="2089150" y="3181350"/>
          <p14:tracePt t="7042" x="2112963" y="3181350"/>
          <p14:tracePt t="7049" x="2247900" y="3157538"/>
          <p14:tracePt t="7058" x="2606675" y="3094038"/>
          <p14:tracePt t="7066" x="3005138" y="3062288"/>
          <p14:tracePt t="7080" x="3244850" y="3054350"/>
          <p14:tracePt t="7082" x="3340100" y="3046413"/>
          <p14:tracePt t="7097" x="3395663" y="2990850"/>
          <p14:tracePt t="7098" x="3411538" y="2967038"/>
          <p14:tracePt t="7113" x="3427413" y="2951163"/>
          <p14:tracePt t="7115" x="3443288" y="2919413"/>
          <p14:tracePt t="7130" x="3459163" y="2878138"/>
          <p14:tracePt t="7132" x="3476625" y="2830513"/>
          <p14:tracePt t="7147" x="3492500" y="2782888"/>
          <p14:tracePt t="7148" x="3500438" y="2759075"/>
          <p14:tracePt t="7164" x="3516313" y="2735263"/>
          <p14:tracePt t="7166" x="3556000" y="2695575"/>
          <p14:tracePt t="7180" x="3571875" y="2679700"/>
          <p14:tracePt t="7182" x="3579813" y="2671763"/>
          <p14:tracePt t="7650" x="3595688" y="2663825"/>
          <p14:tracePt t="7657" x="3651250" y="2647950"/>
          <p14:tracePt t="7666" x="3706813" y="2624138"/>
          <p14:tracePt t="7682" x="3738563" y="2600325"/>
          <p14:tracePt t="7683" x="3746500" y="2584450"/>
          <p14:tracePt t="7699" x="3754438" y="2566988"/>
          <p14:tracePt t="7700" x="3762375" y="2543175"/>
          <p14:tracePt t="7716" x="3770313" y="2527300"/>
          <p14:tracePt t="7717" x="3770313" y="2511425"/>
          <p14:tracePt t="7720" x="3770313" y="2495550"/>
          <p14:tracePt t="7732" x="3770313" y="2479675"/>
          <p14:tracePt t="7749" x="3770313" y="2463800"/>
          <p14:tracePt t="7751" x="3770313" y="2439988"/>
          <p14:tracePt t="7752" x="3762375" y="2424113"/>
          <p14:tracePt t="7767" x="3762375" y="2416175"/>
          <p14:tracePt t="7783" x="3762375" y="2408238"/>
          <p14:tracePt t="7822" x="3754438" y="2408238"/>
          <p14:tracePt t="9544" x="3754438" y="2392363"/>
          <p14:tracePt t="9551" x="3762375" y="2384425"/>
          <p14:tracePt t="9568" x="3770313" y="2376488"/>
          <p14:tracePt t="9576" x="3778250" y="2376488"/>
          <p14:tracePt t="9592" x="3778250" y="2368550"/>
          <p14:tracePt t="9740" x="3778250" y="2432050"/>
          <p14:tracePt t="9745" x="3817938" y="2711450"/>
          <p14:tracePt t="9757" x="3875088" y="3046413"/>
          <p14:tracePt t="9774" x="3922713" y="3365500"/>
          <p14:tracePt t="9775" x="3978275" y="3684588"/>
          <p14:tracePt t="9777" x="4033838" y="3995738"/>
          <p14:tracePt t="9791" x="4073525" y="4314825"/>
          <p14:tracePt t="9807" x="4137025" y="4649788"/>
          <p14:tracePt t="9809" x="4257675" y="5119688"/>
          <p14:tracePt t="9824" x="4289425" y="5270500"/>
          <p14:tracePt t="9826" x="4313238" y="5359400"/>
          <p14:tracePt t="9841" x="4329113" y="5422900"/>
          <p14:tracePt t="9843" x="4329113" y="5454650"/>
          <p14:tracePt t="9858" x="4337050" y="5462588"/>
          <p14:tracePt t="9860" x="4337050" y="5470525"/>
          <p14:tracePt t="9874" x="4337050" y="5462588"/>
          <p14:tracePt t="9891" x="4329113" y="5422900"/>
          <p14:tracePt t="9894" x="4281488" y="5327650"/>
          <p14:tracePt t="9908" x="4257675" y="5286375"/>
          <p14:tracePt t="9910" x="4249738" y="5262563"/>
          <p14:tracePt t="9925" x="4233863" y="5238750"/>
          <p14:tracePt t="9926" x="4225925" y="5222875"/>
          <p14:tracePt t="9941" x="4217988" y="5214938"/>
          <p14:tracePt t="9943" x="4217988" y="5207000"/>
          <p14:tracePt t="10206" x="4176713" y="5191125"/>
          <p14:tracePt t="10213" x="4129088" y="5159375"/>
          <p14:tracePt t="10226" x="4081463" y="5119688"/>
          <p14:tracePt t="10242" x="4049713" y="5087938"/>
          <p14:tracePt t="10243" x="4025900" y="5040313"/>
          <p14:tracePt t="10246" x="4002088" y="4992688"/>
          <p14:tracePt t="10259" x="3978275" y="4919663"/>
          <p14:tracePt t="10262" x="3962400" y="4856163"/>
          <p14:tracePt t="10276" x="3946525" y="4808538"/>
          <p14:tracePt t="10277" x="3938588" y="4768850"/>
          <p14:tracePt t="10293" x="3922713" y="4745038"/>
          <p14:tracePt t="10295" x="3922713" y="4721225"/>
          <p14:tracePt t="10310" x="3914775" y="4713288"/>
          <p14:tracePt t="10311" x="3906838" y="4697413"/>
          <p14:tracePt t="10326" x="3906838" y="4689475"/>
          <p14:tracePt t="10328" x="3898900" y="4689475"/>
          <p14:tracePt t="10343" x="3898900" y="4681538"/>
          <p14:tracePt t="10345" x="3890963" y="4673600"/>
          <p14:tracePt t="10346" x="3883025" y="4673600"/>
          <p14:tracePt t="10440" x="3883025" y="4665663"/>
          <p14:tracePt t="10447" x="3875088" y="4649788"/>
          <p14:tracePt t="10460" x="3867150" y="4641850"/>
          <p14:tracePt t="10477" x="3867150" y="4633913"/>
          <p14:tracePt t="10478" x="3859213" y="4624388"/>
          <p14:tracePt t="10494" x="3851275" y="4608513"/>
          <p14:tracePt t="10494" x="3843338" y="4600575"/>
          <p14:tracePt t="10510" x="3817938" y="4584700"/>
          <p14:tracePt t="10511" x="3810000" y="4568825"/>
          <p14:tracePt t="10527" x="3794125" y="4560888"/>
          <p14:tracePt t="10528" x="3794125" y="4545013"/>
          <p14:tracePt t="10544" x="3786188" y="4537075"/>
          <p14:tracePt t="10544" x="3786188" y="4529138"/>
          <p14:tracePt t="10560" x="3778250" y="4521200"/>
          <p14:tracePt t="10561" x="3770313" y="4505325"/>
          <p14:tracePt t="10577" x="3762375" y="4497388"/>
          <p14:tracePt t="10578" x="3754438" y="4481513"/>
          <p14:tracePt t="10580" x="3746500" y="4473575"/>
          <p14:tracePt t="10594" x="3746500" y="4465638"/>
          <p14:tracePt t="10596" x="3738563" y="4465638"/>
          <p14:tracePt t="10611" x="3730625" y="4457700"/>
          <p14:tracePt t="10612" x="3722688" y="4449763"/>
          <p14:tracePt t="10628" x="3714750" y="4449763"/>
          <p14:tracePt t="10978" x="3714750" y="4425950"/>
          <p14:tracePt t="10986" x="3698875" y="4402138"/>
          <p14:tracePt t="10996" x="3683000" y="4378325"/>
          <p14:tracePt t="11012" x="3675063" y="4354513"/>
          <p14:tracePt t="11013" x="3667125" y="4338638"/>
          <p14:tracePt t="11029" x="3659188" y="4322763"/>
          <p14:tracePt t="11046" x="3651250" y="4322763"/>
          <p14:tracePt t="11048" x="3651250" y="4314825"/>
          <p14:tracePt t="11064" x="3651250" y="4306888"/>
          <p14:tracePt t="11079" x="3643313" y="4306888"/>
          <p14:tracePt t="11096" x="3635375" y="4306888"/>
          <p14:tracePt t="11098" x="3627438" y="4298950"/>
          <p14:tracePt t="11113" x="3619500" y="4291013"/>
          <p14:tracePt t="11129" x="3611563" y="4291013"/>
          <p14:tracePt t="11146" x="3603625" y="4281488"/>
          <p14:tracePt t="11212" x="3595688" y="4281488"/>
          <p14:tracePt t="11219" x="3587750" y="4281488"/>
          <p14:tracePt t="11230" x="3571875" y="4273550"/>
          <p14:tracePt t="11247" x="3556000" y="4273550"/>
          <p14:tracePt t="11248" x="3540125" y="4273550"/>
          <p14:tracePt t="11249" x="3516313" y="4265613"/>
          <p14:tracePt t="11263" x="3500438" y="4257675"/>
          <p14:tracePt t="11266" x="3492500" y="4257675"/>
          <p14:tracePt t="11280" x="3484563" y="4249738"/>
          <p14:tracePt t="12708" x="3476625" y="4241800"/>
          <p14:tracePt t="12724" x="3476625" y="4233863"/>
          <p14:tracePt t="12732" x="3467100" y="4233863"/>
          <p14:tracePt t="12748" x="3459163" y="4233863"/>
          <p14:tracePt t="13144" x="3451225" y="4233863"/>
          <p14:tracePt t="13151" x="3443288" y="4233863"/>
          <p14:tracePt t="13160" x="3435350" y="4233863"/>
          <p14:tracePt t="13176" x="3427413" y="4233863"/>
          <p14:tracePt t="13200" x="3419475" y="4233863"/>
          <p14:tracePt t="13394" x="3419475" y="4241800"/>
          <p14:tracePt t="13909" x="3411538" y="4241800"/>
          <p14:tracePt t="13915" x="3395663" y="4249738"/>
          <p14:tracePt t="13924" x="3395663" y="4257675"/>
          <p14:tracePt t="13941" x="3387725" y="4257675"/>
          <p14:tracePt t="13942" x="3387725" y="4265613"/>
          <p14:tracePt t="13958" x="3387725" y="4273550"/>
          <p14:tracePt t="13975" x="3379788" y="4273550"/>
          <p14:tracePt t="14002" x="3379788" y="4281488"/>
          <p14:tracePt t="14026" x="3379788" y="4291013"/>
          <p14:tracePt t="14796" x="3371850" y="4291013"/>
          <p14:tracePt t="14803" x="3363913" y="4291013"/>
          <p14:tracePt t="14812" x="3348038" y="4291013"/>
          <p14:tracePt t="14828" x="3324225" y="4281488"/>
          <p14:tracePt t="14828" x="3308350" y="4281488"/>
          <p14:tracePt t="14844" x="3284538" y="4281488"/>
          <p14:tracePt t="14845" x="3276600" y="4281488"/>
          <p14:tracePt t="14861" x="3268663" y="4281488"/>
          <p14:tracePt t="14862" x="3260725" y="4281488"/>
          <p14:tracePt t="14944" x="3252788" y="4281488"/>
          <p14:tracePt t="14951" x="3244850" y="4281488"/>
          <p14:tracePt t="14968" x="3236913" y="4281488"/>
          <p14:tracePt t="14984" x="3228975" y="4281488"/>
          <p14:tracePt t="14995" x="3228975" y="4298950"/>
          <p14:tracePt t="15012" x="3221038" y="4306888"/>
          <p14:tracePt t="15013" x="3213100" y="4314825"/>
          <p14:tracePt t="15015" x="3213100" y="4330700"/>
          <p14:tracePt t="15028" x="3205163" y="4338638"/>
          <p14:tracePt t="15030" x="3189288" y="4354513"/>
          <p14:tracePt t="15045" x="3181350" y="4378325"/>
          <p14:tracePt t="15047" x="3165475" y="4394200"/>
          <p14:tracePt t="15062" x="3157538" y="4410075"/>
          <p14:tracePt t="15064" x="3133725" y="4433888"/>
          <p14:tracePt t="15079" x="3133725" y="4449763"/>
          <p14:tracePt t="15080" x="3125788" y="4457700"/>
          <p14:tracePt t="15096" x="3117850" y="4473575"/>
          <p14:tracePt t="15097" x="3117850" y="4489450"/>
          <p14:tracePt t="15112" x="3109913" y="4497388"/>
          <p14:tracePt t="15114" x="3109913" y="4505325"/>
          <p14:tracePt t="15115" x="3109913" y="4521200"/>
          <p14:tracePt t="15129" x="3109913" y="4537075"/>
          <p14:tracePt t="15146" x="3109913" y="4552950"/>
          <p14:tracePt t="15162" x="3109913" y="4560888"/>
          <p14:tracePt t="15326" x="3117850" y="4560888"/>
          <p14:tracePt t="15794" x="3109913" y="4560888"/>
          <p14:tracePt t="15801" x="3068638" y="4576763"/>
          <p14:tracePt t="15810" x="3052763" y="4592638"/>
          <p14:tracePt t="15818" x="3044825" y="4592638"/>
          <p14:tracePt t="15832" x="3036888" y="4600575"/>
          <p14:tracePt t="15834" x="3028950" y="4600575"/>
          <p14:tracePt t="15848" x="3021013" y="4600575"/>
          <p14:tracePt t="15850" x="3021013" y="4608513"/>
          <p14:tracePt t="17330" x="3021013" y="4624388"/>
          <p14:tracePt t="17337" x="3021013" y="4641850"/>
          <p14:tracePt t="17346" x="3021013" y="4657725"/>
          <p14:tracePt t="17355" x="3021013" y="4673600"/>
          <p14:tracePt t="17371" x="3013075" y="4697413"/>
          <p14:tracePt t="17372" x="3005138" y="4729163"/>
          <p14:tracePt t="17388" x="3005138" y="4752975"/>
          <p14:tracePt t="17389" x="2997200" y="4776788"/>
          <p14:tracePt t="17391" x="2997200" y="4800600"/>
          <p14:tracePt t="17405" x="2997200" y="4824413"/>
          <p14:tracePt t="17422" x="2997200" y="4840288"/>
          <p14:tracePt t="17424" x="3005138" y="4887913"/>
          <p14:tracePt t="17438" x="3021013" y="4927600"/>
          <p14:tracePt t="17440" x="3028950" y="4959350"/>
          <p14:tracePt t="17455" x="3044825" y="4984750"/>
          <p14:tracePt t="17457" x="3060700" y="5016500"/>
          <p14:tracePt t="17472" x="3084513" y="5040313"/>
          <p14:tracePt t="17473" x="3092450" y="5064125"/>
          <p14:tracePt t="17488" x="3117850" y="5095875"/>
          <p14:tracePt t="17490" x="3141663" y="5127625"/>
          <p14:tracePt t="17491" x="3173413" y="5151438"/>
          <p14:tracePt t="17505" x="3189288" y="5167313"/>
          <p14:tracePt t="17508" x="3205163" y="5175250"/>
          <p14:tracePt t="17522" x="3205163" y="5183188"/>
          <p14:tracePt t="17524" x="3213100" y="5183188"/>
          <p14:tracePt t="17539" x="3221038" y="5191125"/>
          <p14:tracePt t="17540" x="3236913" y="5199063"/>
          <p14:tracePt t="17555" x="3252788" y="5199063"/>
          <p14:tracePt t="17557" x="3276600" y="5207000"/>
          <p14:tracePt t="17572" x="3292475" y="5207000"/>
          <p14:tracePt t="17574" x="3308350" y="5207000"/>
          <p14:tracePt t="17589" x="3316288" y="5207000"/>
          <p14:tracePt t="17591" x="3332163" y="5207000"/>
          <p14:tracePt t="17606" x="3355975" y="5191125"/>
          <p14:tracePt t="17607" x="3379788" y="5175250"/>
          <p14:tracePt t="17622" x="3403600" y="5159375"/>
          <p14:tracePt t="17624" x="3435350" y="5127625"/>
          <p14:tracePt t="17625" x="3459163" y="5111750"/>
          <p14:tracePt t="17639" x="3500438" y="5087938"/>
          <p14:tracePt t="17642" x="3532188" y="5064125"/>
          <p14:tracePt t="17656" x="3556000" y="5048250"/>
          <p14:tracePt t="17657" x="3579813" y="5032375"/>
          <p14:tracePt t="17672" x="3603625" y="5024438"/>
          <p14:tracePt t="17674" x="3619500" y="5024438"/>
          <p14:tracePt t="17689" x="3635375" y="5016500"/>
          <p14:tracePt t="17691" x="3635375" y="5008563"/>
          <p14:tracePt t="17706" x="3643313" y="5008563"/>
          <p14:tracePt t="17708" x="3651250" y="5000625"/>
          <p14:tracePt t="17723" x="3659188" y="4992688"/>
          <p14:tracePt t="17739" x="3659188" y="4984750"/>
          <p14:tracePt t="17741" x="3675063" y="4967288"/>
          <p14:tracePt t="17756" x="3675063" y="4951413"/>
          <p14:tracePt t="17758" x="3683000" y="4927600"/>
          <p14:tracePt t="17773" x="3690938" y="4903788"/>
          <p14:tracePt t="17775" x="3698875" y="4887913"/>
          <p14:tracePt t="17790" x="3698875" y="4872038"/>
          <p14:tracePt t="17791" x="3698875" y="4864100"/>
          <p14:tracePt t="17806" x="3706813" y="4856163"/>
          <p14:tracePt t="17823" x="3714750" y="4840288"/>
          <p14:tracePt t="17840" x="3714750" y="4832350"/>
          <p14:tracePt t="18108" x="3714750" y="4824413"/>
          <p14:tracePt t="18115" x="3722688" y="4800600"/>
          <p14:tracePt t="18124" x="3722688" y="4784725"/>
          <p14:tracePt t="18141" x="3722688" y="4776788"/>
          <p14:tracePt t="18142" x="3722688" y="4768850"/>
          <p14:tracePt t="18158" x="3722688" y="4760913"/>
          <p14:tracePt t="18350" x="3722688" y="4752975"/>
          <p14:tracePt t="18990" x="3738563" y="4737100"/>
          <p14:tracePt t="18997" x="3762375" y="4713288"/>
          <p14:tracePt t="19006" x="3778250" y="4705350"/>
          <p14:tracePt t="19012" x="3778250" y="4681538"/>
          <p14:tracePt t="19028" x="3794125" y="4657725"/>
          <p14:tracePt t="19029" x="3802063" y="4633913"/>
          <p14:tracePt t="19045" x="3810000" y="4584700"/>
          <p14:tracePt t="19045" x="3810000" y="4552950"/>
          <p14:tracePt t="19061" x="3810000" y="4521200"/>
          <p14:tracePt t="19062" x="3810000" y="4497388"/>
          <p14:tracePt t="19078" x="3794125" y="4465638"/>
          <p14:tracePt t="19079" x="3770313" y="4425950"/>
          <p14:tracePt t="19081" x="3746500" y="4394200"/>
          <p14:tracePt t="19095" x="3706813" y="4362450"/>
          <p14:tracePt t="19097" x="3675063" y="4346575"/>
          <p14:tracePt t="19112" x="3619500" y="4330700"/>
          <p14:tracePt t="19114" x="3587750" y="4330700"/>
          <p14:tracePt t="19128" x="3524250" y="4330700"/>
          <p14:tracePt t="19130" x="3484563" y="4330700"/>
          <p14:tracePt t="19145" x="3435350" y="4346575"/>
          <p14:tracePt t="19147" x="3387725" y="4378325"/>
          <p14:tracePt t="19162" x="3340100" y="4410075"/>
          <p14:tracePt t="19163" x="3292475" y="4449763"/>
          <p14:tracePt t="19179" x="3252788" y="4489450"/>
          <p14:tracePt t="19180" x="3221038" y="4545013"/>
          <p14:tracePt t="19195" x="3189288" y="4600575"/>
          <p14:tracePt t="19197" x="3181350" y="4657725"/>
          <p14:tracePt t="19212" x="3181350" y="4705350"/>
          <p14:tracePt t="19214" x="3173413" y="4745038"/>
          <p14:tracePt t="19229" x="3173413" y="4792663"/>
          <p14:tracePt t="19231" x="3173413" y="4824413"/>
          <p14:tracePt t="19231" x="3173413" y="4856163"/>
          <p14:tracePt t="19245" x="3181350" y="4895850"/>
          <p14:tracePt t="19247" x="3189288" y="4919663"/>
          <p14:tracePt t="19262" x="3197225" y="4935538"/>
          <p14:tracePt t="19264" x="3205163" y="4951413"/>
          <p14:tracePt t="19279" x="3221038" y="4959350"/>
          <p14:tracePt t="19281" x="3244850" y="4967288"/>
          <p14:tracePt t="19296" x="3276600" y="4967288"/>
          <p14:tracePt t="19297" x="3324225" y="4967288"/>
          <p14:tracePt t="19312" x="3395663" y="4951413"/>
          <p14:tracePt t="19314" x="3459163" y="4935538"/>
          <p14:tracePt t="19329" x="3516313" y="4903788"/>
          <p14:tracePt t="19331" x="3627438" y="4856163"/>
          <p14:tracePt t="19346" x="3659188" y="4840288"/>
          <p14:tracePt t="19348" x="3675063" y="4816475"/>
          <p14:tracePt t="19363" x="3683000" y="4800600"/>
          <p14:tracePt t="19364" x="3683000" y="4792663"/>
          <p14:tracePt t="19379" x="3683000" y="4776788"/>
          <p14:tracePt t="19381" x="3683000" y="4760913"/>
          <p14:tracePt t="19396" x="3683000" y="4737100"/>
          <p14:tracePt t="19398" x="3667125" y="4705350"/>
          <p14:tracePt t="19413" x="3651250" y="4681538"/>
          <p14:tracePt t="19414" x="3635375" y="4657725"/>
          <p14:tracePt t="19430" x="3611563" y="4633913"/>
          <p14:tracePt t="19432" x="3595688" y="4616450"/>
          <p14:tracePt t="19433" x="3579813" y="4608513"/>
          <p14:tracePt t="19446" x="3563938" y="4600575"/>
          <p14:tracePt t="19448" x="3548063" y="4600575"/>
          <p14:tracePt t="19463" x="3532188" y="4600575"/>
          <p14:tracePt t="19465" x="3508375" y="4600575"/>
          <p14:tracePt t="19480" x="3484563" y="4600575"/>
          <p14:tracePt t="19481" x="3459163" y="4600575"/>
          <p14:tracePt t="19497" x="3419475" y="4624388"/>
          <p14:tracePt t="19498" x="3395663" y="4649788"/>
          <p14:tracePt t="19513" x="3363913" y="4665663"/>
          <p14:tracePt t="19515" x="3348038" y="4697413"/>
          <p14:tracePt t="19530" x="3332163" y="4713288"/>
          <p14:tracePt t="19532" x="3324225" y="4737100"/>
          <p14:tracePt t="19547" x="3324225" y="4760913"/>
          <p14:tracePt t="19548" x="3324225" y="4800600"/>
          <p14:tracePt t="19549" x="3340100" y="4832350"/>
          <p14:tracePt t="19563" x="3363913" y="4872038"/>
          <p14:tracePt t="19565" x="3387725" y="4911725"/>
          <p14:tracePt t="19580" x="3411538" y="4943475"/>
          <p14:tracePt t="19582" x="3459163" y="4967288"/>
          <p14:tracePt t="19597" x="3500438" y="4984750"/>
          <p14:tracePt t="19599" x="3532188" y="4984750"/>
          <p14:tracePt t="19614" x="3579813" y="4984750"/>
          <p14:tracePt t="19615" x="3619500" y="4959350"/>
          <p14:tracePt t="19630" x="3659188" y="4927600"/>
          <p14:tracePt t="19632" x="3706813" y="4895850"/>
          <p14:tracePt t="19647" x="3754438" y="4864100"/>
          <p14:tracePt t="19649" x="3786188" y="4824413"/>
          <p14:tracePt t="19664" x="3817938" y="4784725"/>
          <p14:tracePt t="19666" x="3843338" y="4737100"/>
          <p14:tracePt t="19667" x="3867150" y="4681538"/>
          <p14:tracePt t="19681" x="3875088" y="4641850"/>
          <p14:tracePt t="19682" x="3883025" y="4592638"/>
          <p14:tracePt t="19697" x="3883025" y="4568825"/>
          <p14:tracePt t="19699" x="3883025" y="4545013"/>
          <p14:tracePt t="19714" x="3867150" y="4513263"/>
          <p14:tracePt t="19716" x="3833813" y="4489450"/>
          <p14:tracePt t="19731" x="3794125" y="4465638"/>
          <p14:tracePt t="19733" x="3770313" y="4449763"/>
          <p14:tracePt t="19747" x="3738563" y="4441825"/>
          <p14:tracePt t="19749" x="3714750" y="4441825"/>
          <p14:tracePt t="19764" x="3690938" y="4441825"/>
          <p14:tracePt t="19766" x="3667125" y="4449763"/>
          <p14:tracePt t="19767" x="3651250" y="4473575"/>
          <p14:tracePt t="19781" x="3627438" y="4505325"/>
          <p14:tracePt t="19784" x="3611563" y="4529138"/>
          <p14:tracePt t="19798" x="3587750" y="4576763"/>
          <p14:tracePt t="19800" x="3571875" y="4624388"/>
          <p14:tracePt t="19814" x="3563938" y="4665663"/>
          <p14:tracePt t="19816" x="3563938" y="4713288"/>
          <p14:tracePt t="19831" x="3563938" y="4752975"/>
          <p14:tracePt t="19833" x="3571875" y="4792663"/>
          <p14:tracePt t="19848" x="3587750" y="4816475"/>
          <p14:tracePt t="19849" x="3611563" y="4840288"/>
          <p14:tracePt t="19865" x="3627438" y="4856163"/>
          <p14:tracePt t="19866" x="3651250" y="4872038"/>
          <p14:tracePt t="19881" x="3690938" y="4872038"/>
          <p14:tracePt t="19883" x="3730625" y="4872038"/>
          <p14:tracePt t="19898" x="3778250" y="4872038"/>
          <p14:tracePt t="19900" x="3802063" y="4864100"/>
          <p14:tracePt t="19915" x="3825875" y="4840288"/>
          <p14:tracePt t="19917" x="3898900" y="4792663"/>
          <p14:tracePt t="19932" x="3906838" y="4768850"/>
          <p14:tracePt t="19933" x="3930650" y="4737100"/>
          <p14:tracePt t="19948" x="3938588" y="4713288"/>
          <p14:tracePt t="19950" x="3938588" y="4681538"/>
          <p14:tracePt t="19965" x="3938588" y="4657725"/>
          <p14:tracePt t="19967" x="3938588" y="4616450"/>
          <p14:tracePt t="19982" x="3930650" y="4584700"/>
          <p14:tracePt t="19983" x="3914775" y="4560888"/>
          <p14:tracePt t="19999" x="3898900" y="4537075"/>
          <p14:tracePt t="20001" x="3875088" y="4521200"/>
          <p14:tracePt t="20001" x="3851275" y="4505325"/>
          <p14:tracePt t="20015" x="3825875" y="4505325"/>
          <p14:tracePt t="20018" x="3802063" y="4505325"/>
          <p14:tracePt t="20032" x="3786188" y="4505325"/>
          <p14:tracePt t="20034" x="3762375" y="4505325"/>
          <p14:tracePt t="20049" x="3730625" y="4529138"/>
          <p14:tracePt t="20051" x="3714750" y="4552950"/>
          <p14:tracePt t="20065" x="3683000" y="4592638"/>
          <p14:tracePt t="20067" x="3659188" y="4633913"/>
          <p14:tracePt t="20082" x="3643313" y="4673600"/>
          <p14:tracePt t="20084" x="3635375" y="4721225"/>
          <p14:tracePt t="20099" x="3627438" y="4768850"/>
          <p14:tracePt t="20101" x="3627438" y="4808538"/>
          <p14:tracePt t="20116" x="3627438" y="4832350"/>
          <p14:tracePt t="20118" x="3627438" y="4856163"/>
          <p14:tracePt t="20132" x="3627438" y="4872038"/>
          <p14:tracePt t="20134" x="3643313" y="4887913"/>
          <p14:tracePt t="20149" x="3651250" y="4895850"/>
          <p14:tracePt t="20151" x="3675063" y="4895850"/>
          <p14:tracePt t="20166" x="3690938" y="4895850"/>
          <p14:tracePt t="20168" x="3714750" y="4887913"/>
          <p14:tracePt t="20183" x="3738563" y="4864100"/>
          <p14:tracePt t="20184" x="3770313" y="4832350"/>
          <p14:tracePt t="20199" x="3802063" y="4808538"/>
          <p14:tracePt t="20201" x="3817938" y="4776788"/>
          <p14:tracePt t="20216" x="3833813" y="4752975"/>
          <p14:tracePt t="20218" x="3843338" y="4721225"/>
          <p14:tracePt t="20233" x="3851275" y="4697413"/>
          <p14:tracePt t="20235" x="3851275" y="4673600"/>
          <p14:tracePt t="20235" x="3851275" y="4649788"/>
          <p14:tracePt t="20250" x="3843338" y="4649788"/>
          <p14:tracePt t="20252" x="3843338" y="4641850"/>
          <p14:tracePt t="20266" x="3833813" y="4641850"/>
          <p14:tracePt t="20283" x="3825875" y="4641850"/>
          <p14:tracePt t="20284" x="3817938" y="4649788"/>
          <p14:tracePt t="20300" x="3802063" y="4665663"/>
          <p14:tracePt t="20302" x="3794125" y="4689475"/>
          <p14:tracePt t="20316" x="3770313" y="4721225"/>
          <p14:tracePt t="20318" x="3754438" y="4760913"/>
          <p14:tracePt t="20333" x="3738563" y="4800600"/>
          <p14:tracePt t="20335" x="3730625" y="4824413"/>
          <p14:tracePt t="20350" x="3730625" y="4848225"/>
          <p14:tracePt t="20351" x="3722688" y="4872038"/>
          <p14:tracePt t="20367" x="3722688" y="4895850"/>
          <p14:tracePt t="20369" x="3722688" y="4935538"/>
          <p14:tracePt t="20383" x="3722688" y="4959350"/>
          <p14:tracePt t="20385" x="3730625" y="4992688"/>
          <p14:tracePt t="20400" x="3746500" y="5008563"/>
          <p14:tracePt t="20402" x="3754438" y="5016500"/>
          <p14:tracePt t="20417" x="3770313" y="5024438"/>
          <p14:tracePt t="20419" x="3786188" y="5032375"/>
          <p14:tracePt t="20434" x="3802063" y="5032375"/>
          <p14:tracePt t="20435" x="3817938" y="5032375"/>
          <p14:tracePt t="20450" x="3843338" y="5032375"/>
          <p14:tracePt t="20452" x="3867150" y="5016500"/>
          <p14:tracePt t="20467" x="3898900" y="5000625"/>
          <p14:tracePt t="20469" x="3922713" y="4976813"/>
          <p14:tracePt t="20470" x="3938588" y="4967288"/>
          <p14:tracePt t="20484" x="3946525" y="4943475"/>
          <p14:tracePt t="20501" x="3946525" y="4935538"/>
          <p14:tracePt t="20502" x="3946525" y="4927600"/>
          <p14:tracePt t="20517" x="3946525" y="4919663"/>
          <p14:tracePt t="20519" x="3930650" y="4903788"/>
          <p14:tracePt t="20534" x="3914775" y="4895850"/>
          <p14:tracePt t="20536" x="3898900" y="4879975"/>
          <p14:tracePt t="20551" x="3883025" y="4872038"/>
          <p14:tracePt t="20553" x="3867150" y="4872038"/>
          <p14:tracePt t="20568" x="3867150" y="4864100"/>
          <p14:tracePt t="20587" x="3859213" y="4864100"/>
          <p14:tracePt t="20601" x="3851275" y="4864100"/>
          <p14:tracePt t="20618" x="3843338" y="4872038"/>
          <p14:tracePt t="20635" x="3843338" y="4879975"/>
          <p14:tracePt t="20636" x="3833813" y="4887913"/>
          <p14:tracePt t="20651" x="3825875" y="4895850"/>
          <p14:tracePt t="20668" x="3825875" y="4903788"/>
          <p14:tracePt t="21428" x="3825875" y="4919663"/>
          <p14:tracePt t="21436" x="3833813" y="4984750"/>
          <p14:tracePt t="21444" x="3851275" y="5024438"/>
          <p14:tracePt t="21455" x="3867150" y="5072063"/>
          <p14:tracePt t="21471" x="3890963" y="5119688"/>
          <p14:tracePt t="21472" x="3906838" y="5167313"/>
          <p14:tracePt t="21488" x="3938588" y="5214938"/>
          <p14:tracePt t="21489" x="3970338" y="5270500"/>
          <p14:tracePt t="21490" x="4017963" y="5319713"/>
          <p14:tracePt t="21505" x="4089400" y="5383213"/>
          <p14:tracePt t="21505" x="4168775" y="5438775"/>
          <p14:tracePt t="21521" x="4289425" y="5494338"/>
          <p14:tracePt t="21522" x="4440238" y="5549900"/>
          <p14:tracePt t="21538" x="4600575" y="5557838"/>
          <p14:tracePt t="21539" x="4822825" y="5573713"/>
          <p14:tracePt t="21555" x="5062538" y="5573713"/>
          <p14:tracePt t="21555" x="5349875" y="5565775"/>
          <p14:tracePt t="21572" x="5572125" y="5557838"/>
          <p14:tracePt t="21572" x="5780088" y="5518150"/>
          <p14:tracePt t="21575" x="5907088" y="5486400"/>
          <p14:tracePt t="21588" x="5970588" y="5470525"/>
          <p14:tracePt t="21605" x="6002338" y="5454650"/>
          <p14:tracePt t="21607" x="6002338" y="5430838"/>
          <p14:tracePt t="21608" x="6010275" y="5414963"/>
          <p14:tracePt t="21622" x="6010275" y="5391150"/>
          <p14:tracePt t="21624" x="6010275" y="5351463"/>
          <p14:tracePt t="21638" x="6002338" y="5286375"/>
          <p14:tracePt t="21640" x="5970588" y="5214938"/>
          <p14:tracePt t="21655" x="5915025" y="5151438"/>
          <p14:tracePt t="21657" x="5875338" y="5072063"/>
          <p14:tracePt t="21672" x="5835650" y="4992688"/>
          <p14:tracePt t="21674" x="5811838" y="4927600"/>
          <p14:tracePt t="21689" x="5788025" y="4856163"/>
          <p14:tracePt t="21691" x="5772150" y="4800600"/>
          <p14:tracePt t="21705" x="5756275" y="4752975"/>
          <p14:tracePt t="21708" x="5740400" y="4697413"/>
          <p14:tracePt t="21722" x="5732463" y="4681538"/>
          <p14:tracePt t="21724" x="5716588" y="4657725"/>
          <p14:tracePt t="21739" x="5700713" y="4633913"/>
          <p14:tracePt t="21741" x="5684838" y="4616450"/>
          <p14:tracePt t="21756" x="5676900" y="4600575"/>
          <p14:tracePt t="21757" x="5659438" y="4568825"/>
          <p14:tracePt t="21772" x="5651500" y="4545013"/>
          <p14:tracePt t="21774" x="5627688" y="4521200"/>
          <p14:tracePt t="21789" x="5595938" y="4489450"/>
          <p14:tracePt t="21791" x="5572125" y="4457700"/>
          <p14:tracePt t="21806" x="5524500" y="4425950"/>
          <p14:tracePt t="21808" x="5476875" y="4402138"/>
          <p14:tracePt t="21823" x="5429250" y="4386263"/>
          <p14:tracePt t="21825" x="5381625" y="4378325"/>
          <p14:tracePt t="21825" x="5341938" y="4362450"/>
          <p14:tracePt t="21839" x="5292725" y="4354513"/>
          <p14:tracePt t="21841" x="5260975" y="4354513"/>
          <p14:tracePt t="21856" x="5213350" y="4354513"/>
          <p14:tracePt t="21858" x="5189538" y="4354513"/>
          <p14:tracePt t="21873" x="5173663" y="4362450"/>
          <p14:tracePt t="21874" x="5149850" y="4378325"/>
          <p14:tracePt t="21889" x="5133975" y="4394200"/>
          <p14:tracePt t="21891" x="5110163" y="4410075"/>
          <p14:tracePt t="21906" x="5094288" y="4433888"/>
          <p14:tracePt t="21908" x="5086350" y="4457700"/>
          <p14:tracePt t="21923" x="5070475" y="4513263"/>
          <p14:tracePt t="21925" x="5062538" y="4576763"/>
          <p14:tracePt t="21940" x="5054600" y="4641850"/>
          <p14:tracePt t="21942" x="5038725" y="4768850"/>
          <p14:tracePt t="21956" x="5030788" y="4840288"/>
          <p14:tracePt t="21958" x="5022850" y="4895850"/>
          <p14:tracePt t="21973" x="5022850" y="4935538"/>
          <p14:tracePt t="21975" x="5022850" y="4976813"/>
          <p14:tracePt t="21990" x="5022850" y="5000625"/>
          <p14:tracePt t="21992" x="5022850" y="5024438"/>
          <p14:tracePt t="22007" x="5038725" y="5048250"/>
          <p14:tracePt t="22008" x="5054600" y="5056188"/>
          <p14:tracePt t="22023" x="5078413" y="5064125"/>
          <p14:tracePt t="22025" x="5102225" y="5064125"/>
          <p14:tracePt t="22040" x="5126038" y="5064125"/>
          <p14:tracePt t="22042" x="5173663" y="5056188"/>
          <p14:tracePt t="22057" x="5229225" y="5048250"/>
          <p14:tracePt t="22059" x="5268913" y="5024438"/>
          <p14:tracePt t="22059" x="5334000" y="5000625"/>
          <p14:tracePt t="22074" x="5397500" y="4967288"/>
          <p14:tracePt t="22076" x="5468938" y="4927600"/>
          <p14:tracePt t="22090" x="5532438" y="4872038"/>
          <p14:tracePt t="22092" x="5580063" y="4832350"/>
          <p14:tracePt t="22107" x="5627688" y="4784725"/>
          <p14:tracePt t="22109" x="5659438" y="4737100"/>
          <p14:tracePt t="22124" x="5684838" y="4689475"/>
          <p14:tracePt t="22125" x="5684838" y="4665663"/>
          <p14:tracePt t="22141" x="5692775" y="4616450"/>
          <p14:tracePt t="22142" x="5692775" y="4576763"/>
          <p14:tracePt t="22157" x="5684838" y="4521200"/>
          <p14:tracePt t="22159" x="5659438" y="4473575"/>
          <p14:tracePt t="22160" x="5635625" y="4425950"/>
          <p14:tracePt t="22174" x="5619750" y="4386263"/>
          <p14:tracePt t="22176" x="5588000" y="4362450"/>
          <p14:tracePt t="22191" x="5556250" y="4330700"/>
          <p14:tracePt t="22192" x="5532438" y="4298950"/>
          <p14:tracePt t="22207" x="5500688" y="4281488"/>
          <p14:tracePt t="22209" x="5468938" y="4249738"/>
          <p14:tracePt t="22224" x="5421313" y="4225925"/>
          <p14:tracePt t="22226" x="5373688" y="4210050"/>
          <p14:tracePt t="22241" x="5310188" y="4202113"/>
          <p14:tracePt t="22242" x="5245100" y="4194175"/>
          <p14:tracePt t="22258" x="5189538" y="4186238"/>
          <p14:tracePt t="22260" x="5110163" y="4186238"/>
          <p14:tracePt t="22261" x="5014913" y="4186238"/>
          <p14:tracePt t="22274" x="4910138" y="4186238"/>
          <p14:tracePt t="22291" x="4806950" y="4194175"/>
          <p14:tracePt t="22293" x="4640263" y="4265613"/>
          <p14:tracePt t="22308" x="4592638" y="4306888"/>
          <p14:tracePt t="22309" x="4559300" y="4354513"/>
          <p14:tracePt t="22325" x="4535488" y="4402138"/>
          <p14:tracePt t="22326" x="4519613" y="4465638"/>
          <p14:tracePt t="22341" x="4511675" y="4537075"/>
          <p14:tracePt t="22343" x="4511675" y="4600575"/>
          <p14:tracePt t="22358" x="4511675" y="4665663"/>
          <p14:tracePt t="22360" x="4535488" y="4729163"/>
          <p14:tracePt t="22375" x="4559300" y="4776788"/>
          <p14:tracePt t="22376" x="4576763" y="4832350"/>
          <p14:tracePt t="22377" x="4600575" y="4879975"/>
          <p14:tracePt t="22391" x="4632325" y="4927600"/>
          <p14:tracePt t="22394" x="4679950" y="4976813"/>
          <p14:tracePt t="22408" x="4727575" y="5008563"/>
          <p14:tracePt t="22410" x="4783138" y="5032375"/>
          <p14:tracePt t="22425" x="4854575" y="5056188"/>
          <p14:tracePt t="22427" x="4918075" y="5064125"/>
          <p14:tracePt t="22442" x="4983163" y="5064125"/>
          <p14:tracePt t="22443" x="5054600" y="5064125"/>
          <p14:tracePt t="22459" x="5149850" y="5048250"/>
          <p14:tracePt t="22461" x="5253038" y="5024438"/>
          <p14:tracePt t="22475" x="5341938" y="4984750"/>
          <p14:tracePt t="22477" x="5405438" y="4951413"/>
          <p14:tracePt t="22492" x="5476875" y="4903788"/>
          <p14:tracePt t="22493" x="5524500" y="4840288"/>
          <p14:tracePt t="22509" x="5572125" y="4776788"/>
          <p14:tracePt t="22511" x="5603875" y="4713288"/>
          <p14:tracePt t="22511" x="5619750" y="4657725"/>
          <p14:tracePt t="22525" x="5627688" y="4608513"/>
          <p14:tracePt t="22527" x="5627688" y="4537075"/>
          <p14:tracePt t="22542" x="5603875" y="4481513"/>
          <p14:tracePt t="22544" x="5580063" y="4425950"/>
          <p14:tracePt t="22559" x="5548313" y="4386263"/>
          <p14:tracePt t="22561" x="5516563" y="4338638"/>
          <p14:tracePt t="22575" x="5484813" y="4314825"/>
          <p14:tracePt t="22577" x="5468938" y="4291013"/>
          <p14:tracePt t="22592" x="5437188" y="4273550"/>
          <p14:tracePt t="22594" x="5413375" y="4257675"/>
          <p14:tracePt t="22609" x="5397500" y="4249738"/>
          <p14:tracePt t="22611" x="5381625" y="4249738"/>
          <p14:tracePt t="22612" x="5365750" y="4249738"/>
          <p14:tracePt t="22626" x="5357813" y="4249738"/>
          <p14:tracePt t="22628" x="5349875" y="4249738"/>
          <p14:tracePt t="22642" x="5341938" y="4249738"/>
          <p14:tracePt t="22659" x="5334000" y="4257675"/>
          <p14:tracePt t="22661" x="5326063" y="4265613"/>
          <p14:tracePt t="22676" x="5326063" y="4273550"/>
          <p14:tracePt t="22678" x="5318125" y="4273550"/>
          <p14:tracePt t="22693" x="5318125" y="4281488"/>
          <p14:tracePt t="22709" x="5318125" y="4291013"/>
          <p14:tracePt t="22743" x="5318125" y="4298950"/>
          <p14:tracePt t="23642" x="5318125" y="4346575"/>
          <p14:tracePt t="23649" x="5349875" y="4473575"/>
          <p14:tracePt t="23658" x="5397500" y="4592638"/>
          <p14:tracePt t="23664" x="5476875" y="4737100"/>
          <p14:tracePt t="23680" x="5556250" y="4879975"/>
          <p14:tracePt t="23681" x="5603875" y="4976813"/>
          <p14:tracePt t="23697" x="5635625" y="5056188"/>
          <p14:tracePt t="23697" x="5667375" y="5127625"/>
          <p14:tracePt t="23713" x="5692775" y="5175250"/>
          <p14:tracePt t="23714" x="5716588" y="5199063"/>
          <p14:tracePt t="23730" x="5732463" y="5230813"/>
          <p14:tracePt t="23731" x="5756275" y="5254625"/>
          <p14:tracePt t="23733" x="5772150" y="5262563"/>
          <p14:tracePt t="23747" x="5772150" y="5270500"/>
          <p14:tracePt t="23749" x="5780088" y="5270500"/>
          <p14:tracePt t="23765" x="5788025" y="5270500"/>
          <p14:tracePt t="23780" x="5803900" y="5270500"/>
          <p14:tracePt t="23782" x="5819775" y="5254625"/>
          <p14:tracePt t="23797" x="5835650" y="5254625"/>
          <p14:tracePt t="23799" x="5851525" y="5246688"/>
          <p14:tracePt t="23814" x="5867400" y="5238750"/>
          <p14:tracePt t="23816" x="5875338" y="5230813"/>
          <p14:tracePt t="23831" x="5883275" y="5230813"/>
          <p14:tracePt t="23847" x="5891213" y="5230813"/>
          <p14:tracePt t="23849" x="5907088" y="5230813"/>
          <p14:tracePt t="23864" x="5922963" y="5230813"/>
          <p14:tracePt t="23866" x="5938838" y="5230813"/>
          <p14:tracePt t="23881" x="5954713" y="5230813"/>
          <p14:tracePt t="23883" x="5994400" y="5222875"/>
          <p14:tracePt t="23898" x="6018213" y="5214938"/>
          <p14:tracePt t="23899" x="6043613" y="5214938"/>
          <p14:tracePt t="23914" x="6059488" y="5207000"/>
          <p14:tracePt t="23916" x="6075363" y="5199063"/>
          <p14:tracePt t="23931" x="6091238" y="5199063"/>
          <p14:tracePt t="23933" x="6099175" y="5199063"/>
          <p14:tracePt t="23948" x="6107113" y="5199063"/>
          <p14:tracePt t="23949" x="6107113" y="5191125"/>
          <p14:tracePt t="23964" x="6122988" y="5191125"/>
          <p14:tracePt t="23966" x="6130925" y="5191125"/>
          <p14:tracePt t="23981" x="6138863" y="5183188"/>
          <p14:tracePt t="23983" x="6146800" y="5183188"/>
          <p14:tracePt t="23998" x="6146800" y="5175250"/>
          <p14:tracePt t="24015" x="6154738" y="5175250"/>
          <p14:tracePt t="24048" x="6154738" y="5167313"/>
          <p14:tracePt t="24065" x="6146800" y="5159375"/>
          <p14:tracePt t="24066" x="6130925" y="5151438"/>
          <p14:tracePt t="24082" x="6115050" y="5143500"/>
          <p14:tracePt t="24082" x="6107113" y="5143500"/>
          <p14:tracePt t="24085" x="6091238" y="5135563"/>
          <p14:tracePt t="24098" x="6083300" y="5127625"/>
          <p14:tracePt t="24115" x="6075363" y="5119688"/>
          <p14:tracePt t="24117" x="6067425" y="5111750"/>
          <p14:tracePt t="24842" x="6067425" y="5103813"/>
          <p14:tracePt t="27632" x="6067425" y="5080000"/>
          <p14:tracePt t="27639" x="6067425" y="5064125"/>
          <p14:tracePt t="27648" x="6067425" y="5048250"/>
          <p14:tracePt t="27663" x="6067425" y="5040313"/>
          <p14:tracePt t="27664" x="6067425" y="5024438"/>
          <p14:tracePt t="27679" x="6067425" y="5000625"/>
          <p14:tracePt t="27680" x="6067425" y="4984750"/>
          <p14:tracePt t="27696" x="6059488" y="4967288"/>
          <p14:tracePt t="27697" x="6059488" y="4959350"/>
          <p14:tracePt t="27713" x="6059488" y="4951413"/>
          <p14:tracePt t="27730" x="6059488" y="4943475"/>
          <p14:tracePt t="28044" x="6059488" y="4935538"/>
          <p14:tracePt t="28051" x="6059488" y="4911725"/>
          <p14:tracePt t="28060" x="6059488" y="4895850"/>
          <p14:tracePt t="28067" x="6059488" y="4879975"/>
          <p14:tracePt t="28081" x="6059488" y="4864100"/>
          <p14:tracePt t="28083" x="6059488" y="4848225"/>
          <p14:tracePt t="28098" x="6051550" y="4824413"/>
          <p14:tracePt t="28100" x="6043613" y="4800600"/>
          <p14:tracePt t="28114" x="6034088" y="4784725"/>
          <p14:tracePt t="28131" x="6034088" y="4776788"/>
          <p14:tracePt t="28148" x="6034088" y="4768850"/>
          <p14:tracePt t="29564" x="6043613" y="4752975"/>
          <p14:tracePt t="29571" x="6059488" y="4737100"/>
          <p14:tracePt t="29580" x="6067425" y="4713288"/>
          <p14:tracePt t="29588" x="6083300" y="4705350"/>
          <p14:tracePt t="29604" x="6091238" y="4689475"/>
          <p14:tracePt t="29605" x="6099175" y="4673600"/>
          <p14:tracePt t="29621" x="6107113" y="4665663"/>
          <p14:tracePt t="29621" x="6107113" y="4657725"/>
          <p14:tracePt t="29637" x="6107113" y="4649788"/>
          <p14:tracePt t="29638" x="6115050" y="4641850"/>
          <p14:tracePt t="29654" x="6122988" y="4624388"/>
          <p14:tracePt t="29655" x="6122988" y="4600575"/>
          <p14:tracePt t="29658" x="6122988" y="4592638"/>
          <p14:tracePt t="29671" x="6130925" y="4576763"/>
          <p14:tracePt t="29673" x="6138863" y="4560888"/>
          <p14:tracePt t="29687" x="6146800" y="4537075"/>
          <p14:tracePt t="29689" x="6146800" y="4521200"/>
          <p14:tracePt t="29704" x="6146800" y="4513263"/>
          <p14:tracePt t="29706" x="6154738" y="4505325"/>
          <p14:tracePt t="29721" x="6162675" y="4481513"/>
          <p14:tracePt t="29723" x="6162675" y="4473575"/>
          <p14:tracePt t="29738" x="6170613" y="4457700"/>
          <p14:tracePt t="29740" x="6178550" y="4441825"/>
          <p14:tracePt t="29754" x="6186488" y="4418013"/>
          <p14:tracePt t="29756" x="6186488" y="4402138"/>
          <p14:tracePt t="29771" x="6194425" y="4386263"/>
          <p14:tracePt t="29774" x="6202363" y="4362450"/>
          <p14:tracePt t="29788" x="6210300" y="4346575"/>
          <p14:tracePt t="29790" x="6226175" y="4338638"/>
          <p14:tracePt t="29805" x="6234113" y="4322763"/>
          <p14:tracePt t="29807" x="6249988" y="4306888"/>
          <p14:tracePt t="29821" x="6249988" y="4298950"/>
          <p14:tracePt t="29823" x="6257925" y="4291013"/>
          <p14:tracePt t="29838" x="6265863" y="4281488"/>
          <p14:tracePt t="29855" x="6273800" y="4273550"/>
          <p14:tracePt t="29872" x="6281738" y="4265613"/>
          <p14:tracePt t="30072" x="6281738" y="4257675"/>
          <p14:tracePt t="30624" x="6289675" y="4257675"/>
          <p14:tracePt t="30640" x="6305550" y="4241800"/>
          <p14:tracePt t="30656" x="6321425" y="4233863"/>
          <p14:tracePt t="30672" x="6329363" y="4225925"/>
          <p14:tracePt t="30679" x="6329363" y="4217988"/>
          <p14:tracePt t="30694" x="6337300" y="4217988"/>
          <p14:tracePt t="30708" x="6337300" y="4210050"/>
          <p14:tracePt t="30709" x="6345238" y="4210050"/>
          <p14:tracePt t="30725" x="6353175" y="4202113"/>
          <p14:tracePt t="30727" x="6369050" y="4194175"/>
          <p14:tracePt t="30742" x="6384925" y="4194175"/>
          <p14:tracePt t="30742" x="6402388" y="4186238"/>
          <p14:tracePt t="30758" x="6410325" y="4186238"/>
          <p14:tracePt t="30759" x="6426200" y="4178300"/>
          <p14:tracePt t="30775" x="6450013" y="4178300"/>
          <p14:tracePt t="30776" x="6465888" y="4178300"/>
          <p14:tracePt t="30792" x="6473825" y="4178300"/>
          <p14:tracePt t="30793" x="6481763" y="4178300"/>
          <p14:tracePt t="30812" x="6489700" y="4178300"/>
          <p14:tracePt t="31396" x="6497638" y="4178300"/>
          <p14:tracePt t="31403" x="6521450" y="4186238"/>
          <p14:tracePt t="31412" x="6529388" y="4194175"/>
          <p14:tracePt t="31428" x="6545263" y="4194175"/>
          <p14:tracePt t="31445" x="6561138" y="4202113"/>
          <p14:tracePt t="31461" x="6569075" y="4210050"/>
          <p14:tracePt t="31462" x="6577013" y="4210050"/>
          <p14:tracePt t="31465" x="6584950" y="4210050"/>
          <p14:tracePt t="31478" x="6592888" y="4217988"/>
          <p14:tracePt t="31495" x="6600825" y="4217988"/>
          <p14:tracePt t="31886" x="6600825" y="4225925"/>
          <p14:tracePt t="31893" x="6608763" y="4233863"/>
          <p14:tracePt t="31902" x="6616700" y="4241800"/>
          <p14:tracePt t="31918" x="6616700" y="4257675"/>
          <p14:tracePt t="31930" x="6616700" y="4273550"/>
          <p14:tracePt t="31947" x="6608763" y="4281488"/>
          <p14:tracePt t="31948" x="6608763" y="4298950"/>
          <p14:tracePt t="31950" x="6600825" y="4298950"/>
          <p14:tracePt t="31963" x="6592888" y="4314825"/>
          <p14:tracePt t="31965" x="6577013" y="4330700"/>
          <p14:tracePt t="31980" x="6569075" y="4354513"/>
          <p14:tracePt t="31982" x="6561138" y="4370388"/>
          <p14:tracePt t="31997" x="6553200" y="4386263"/>
          <p14:tracePt t="31998" x="6553200" y="4402138"/>
          <p14:tracePt t="32013" x="6545263" y="4418013"/>
          <p14:tracePt t="32015" x="6537325" y="4441825"/>
          <p14:tracePt t="32030" x="6537325" y="4465638"/>
          <p14:tracePt t="32032" x="6529388" y="4465638"/>
          <p14:tracePt t="32047" x="6529388" y="4473575"/>
          <p14:tracePt t="32292" x="6529388" y="4481513"/>
          <p14:tracePt t="32558" x="6529388" y="4489450"/>
          <p14:tracePt t="32565" x="6529388" y="4521200"/>
          <p14:tracePt t="32572" x="6529388" y="4560888"/>
          <p14:tracePt t="32582" x="6529388" y="4592638"/>
          <p14:tracePt t="32599" x="6529388" y="4616450"/>
          <p14:tracePt t="32601" x="6529388" y="4641850"/>
          <p14:tracePt t="32616" x="6529388" y="4657725"/>
          <p14:tracePt t="32616" x="6529388" y="4665663"/>
          <p14:tracePt t="32619" x="6529388" y="4673600"/>
          <p14:tracePt t="32633" x="6529388" y="4681538"/>
          <p14:tracePt t="32674" x="6529388" y="4689475"/>
          <p14:tracePt t="33688" x="6521450" y="4697413"/>
          <p14:tracePt t="33702" x="6521450" y="4713288"/>
          <p14:tracePt t="33709" x="6521450" y="4737100"/>
          <p14:tracePt t="33720" x="6521450" y="4760913"/>
          <p14:tracePt t="33737" x="6529388" y="4784725"/>
          <p14:tracePt t="33738" x="6537325" y="4808538"/>
          <p14:tracePt t="33754" x="6537325" y="4824413"/>
          <p14:tracePt t="33754" x="6537325" y="4840288"/>
          <p14:tracePt t="33757" x="6537325" y="4856163"/>
          <p14:tracePt t="33771" x="6537325" y="4879975"/>
          <p14:tracePt t="33773" x="6537325" y="4895850"/>
          <p14:tracePt t="33787" x="6537325" y="4903788"/>
          <p14:tracePt t="33789" x="6537325" y="4911725"/>
          <p14:tracePt t="33804" x="6537325" y="4919663"/>
          <p14:tracePt t="33806" x="6537325" y="4927600"/>
          <p14:tracePt t="33838" x="6537325" y="4935538"/>
          <p14:tracePt t="33889" x="6537325" y="4943475"/>
          <p14:tracePt t="33913" x="6537325" y="4951413"/>
          <p14:tracePt t="34014" x="6537325" y="4959350"/>
          <p14:tracePt t="34021" x="6537325" y="4967288"/>
          <p14:tracePt t="34030" x="6529388" y="4992688"/>
          <p14:tracePt t="34038" x="6529388" y="5008563"/>
          <p14:tracePt t="34055" x="6529388" y="5024438"/>
          <p14:tracePt t="34055" x="6521450" y="5032375"/>
          <p14:tracePt t="34072" x="6521450" y="5040313"/>
          <p14:tracePt t="34089" x="6521450" y="5056188"/>
          <p14:tracePt t="34091" x="6521450" y="5064125"/>
          <p14:tracePt t="34108" x="6521450" y="5072063"/>
          <p14:tracePt t="34122" x="6521450" y="5080000"/>
          <p14:tracePt t="34139" x="6521450" y="5087938"/>
          <p14:tracePt t="34155" x="6529388" y="5087938"/>
          <p14:tracePt t="34157" x="6529388" y="5095875"/>
          <p14:tracePt t="34172" x="6537325" y="5095875"/>
          <p14:tracePt t="34174" x="6545263" y="5103813"/>
          <p14:tracePt t="34189" x="6553200" y="5103813"/>
          <p14:tracePt t="34191" x="6569075" y="5111750"/>
          <p14:tracePt t="34206" x="6584950" y="5111750"/>
          <p14:tracePt t="34207" x="6600825" y="5111750"/>
          <p14:tracePt t="34222" x="6616700" y="5111750"/>
          <p14:tracePt t="34224" x="6632575" y="5119688"/>
          <p14:tracePt t="34239" x="6632575" y="5127625"/>
          <p14:tracePt t="34256" x="6640513" y="5127625"/>
          <p14:tracePt t="34289" x="6640513" y="5119688"/>
          <p14:tracePt t="34290" x="6648450" y="5119688"/>
          <p14:tracePt t="34306" x="6656388" y="5119688"/>
          <p14:tracePt t="34307" x="6656388" y="5111750"/>
          <p14:tracePt t="34323" x="6656388" y="5103813"/>
          <p14:tracePt t="34326" x="6656388" y="5095875"/>
          <p14:tracePt t="34340" x="6656388" y="5087938"/>
          <p14:tracePt t="34342" x="6648450" y="5080000"/>
          <p14:tracePt t="34356" x="6648450" y="5072063"/>
          <p14:tracePt t="34358" x="6640513" y="5072063"/>
          <p14:tracePt t="34373" x="6640513" y="5064125"/>
          <p14:tracePt t="34442" x="6640513" y="5072063"/>
          <p14:tracePt t="34451" x="6632575" y="5080000"/>
          <p14:tracePt t="34457" x="6632575" y="5087938"/>
          <p14:tracePt t="34473" x="6632575" y="5103813"/>
          <p14:tracePt t="34474" x="6632575" y="5119688"/>
          <p14:tracePt t="34490" x="6640513" y="5119688"/>
          <p14:tracePt t="34491" x="6640513" y="5127625"/>
          <p14:tracePt t="34507" x="6648450" y="5127625"/>
          <p14:tracePt t="34507" x="6656388" y="5127625"/>
          <p14:tracePt t="34524" x="6664325" y="5127625"/>
          <p14:tracePt t="34544" x="6672263" y="5127625"/>
          <p14:tracePt t="34568" x="6672263" y="5119688"/>
          <p14:tracePt t="34583" x="6672263" y="5103813"/>
          <p14:tracePt t="34599" x="6672263" y="5095875"/>
          <p14:tracePt t="34614" x="6672263" y="5087938"/>
          <p14:tracePt t="38450" x="6664325" y="5087938"/>
          <p14:tracePt t="38455" x="6656388" y="5087938"/>
          <p14:tracePt t="38472" x="6648450" y="5087938"/>
          <p14:tracePt t="38479" x="6632575" y="5087938"/>
          <p14:tracePt t="38496" x="6624638" y="5087938"/>
          <p14:tracePt t="38511" x="6616700" y="5087938"/>
          <p14:tracePt t="38526" x="6600825" y="5087938"/>
          <p14:tracePt t="38540" x="6592888" y="5087938"/>
          <p14:tracePt t="38542" x="6584950" y="5087938"/>
          <p14:tracePt t="38557" x="6569075" y="5087938"/>
          <p14:tracePt t="38559" x="6561138" y="5087938"/>
          <p14:tracePt t="38573" x="6553200" y="5087938"/>
          <p14:tracePt t="38575" x="6545263" y="5087938"/>
          <p14:tracePt t="38590" x="6537325" y="5087938"/>
          <p14:tracePt t="38607" x="6529388" y="5087938"/>
          <p14:tracePt t="38624" x="6521450" y="5087938"/>
          <p14:tracePt t="38816" x="6513513" y="5087938"/>
          <p14:tracePt t="38829" x="6505575" y="5087938"/>
          <p14:tracePt t="39034" x="6497638" y="5087938"/>
          <p14:tracePt t="39041" x="6481763" y="5087938"/>
          <p14:tracePt t="39048" x="6465888" y="5080000"/>
          <p14:tracePt t="39059" x="6457950" y="5080000"/>
          <p14:tracePt t="39075" x="6450013" y="5080000"/>
          <p14:tracePt t="39092" x="6442075" y="5080000"/>
          <p14:tracePt t="39142" x="6434138" y="5080000"/>
          <p14:tracePt t="39158" x="6426200" y="5072063"/>
          <p14:tracePt t="40405" x="6410325" y="5072063"/>
          <p14:tracePt t="40420" x="6410325" y="5064125"/>
          <p14:tracePt t="40662" x="6402388" y="5064125"/>
          <p14:tracePt t="40669" x="6384925" y="5064125"/>
          <p14:tracePt t="40682" x="6361113" y="5064125"/>
          <p14:tracePt t="40698" x="6329363" y="5056188"/>
          <p14:tracePt t="40699" x="6313488" y="5056188"/>
          <p14:tracePt t="40701" x="6297613" y="5048250"/>
          <p14:tracePt t="40715" x="6281738" y="5048250"/>
          <p14:tracePt t="40717" x="6273800" y="5048250"/>
          <p14:tracePt t="40732" x="6257925" y="5048250"/>
          <p14:tracePt t="40733" x="6234113" y="5048250"/>
          <p14:tracePt t="40749" x="6218238" y="5048250"/>
          <p14:tracePt t="40751" x="6202363" y="5048250"/>
          <p14:tracePt t="40765" x="6194425" y="5048250"/>
          <p14:tracePt t="40768" x="6186488" y="5048250"/>
          <p14:tracePt t="40782" x="6178550" y="5048250"/>
          <p14:tracePt t="43257" x="6170613" y="5048250"/>
          <p14:tracePt t="43336" x="6170613" y="5056188"/>
          <p14:tracePt t="44738" x="6162675" y="5056188"/>
          <p14:tracePt t="44745" x="6162675" y="5064125"/>
          <p14:tracePt t="44754" x="6138863" y="5064125"/>
          <p14:tracePt t="44765" x="6115050" y="5064125"/>
          <p14:tracePt t="44782" x="6099175" y="5056188"/>
          <p14:tracePt t="44782" x="6083300" y="5048250"/>
          <p14:tracePt t="44785" x="6051550" y="5024438"/>
          <p14:tracePt t="44798" x="6010275" y="5008563"/>
          <p14:tracePt t="44800" x="5962650" y="4984750"/>
          <p14:tracePt t="44815" x="5922963" y="4976813"/>
          <p14:tracePt t="44817" x="5915025" y="4951413"/>
          <p14:tracePt t="44832" x="5915025" y="4943475"/>
          <p14:tracePt t="44834" x="5962650" y="4927600"/>
          <p14:tracePt t="44849" x="6034088" y="4911725"/>
          <p14:tracePt t="44850" x="6115050" y="4903788"/>
          <p14:tracePt t="44865" x="6178550" y="4903788"/>
          <p14:tracePt t="45058" x="6170613" y="4903788"/>
          <p14:tracePt t="45065" x="6115050" y="4903788"/>
          <p14:tracePt t="45074" x="6010275" y="4895850"/>
          <p14:tracePt t="45083" x="5891213" y="4864100"/>
          <p14:tracePt t="45100" x="5748338" y="4832350"/>
          <p14:tracePt t="45100" x="5603875" y="4784725"/>
          <p14:tracePt t="45103" x="5492750" y="4697413"/>
          <p14:tracePt t="45116" x="5389563" y="4689475"/>
          <p14:tracePt t="45119" x="5326063" y="4673600"/>
          <p14:tracePt t="45133" x="5300663" y="4673600"/>
          <p14:tracePt t="45135" x="5300663" y="4665663"/>
          <p14:tracePt t="45150" x="5300663" y="4657725"/>
          <p14:tracePt t="45167" x="5300663" y="4649788"/>
          <p14:tracePt t="45168" x="5292725" y="4649788"/>
          <p14:tracePt t="45183" x="5268913" y="4641850"/>
          <p14:tracePt t="45185" x="5237163" y="4624388"/>
          <p14:tracePt t="45200" x="5213350" y="4616450"/>
          <p14:tracePt t="45202" x="5189538" y="4600575"/>
          <p14:tracePt t="45217" x="5141913" y="4576763"/>
          <p14:tracePt t="45219" x="5094288" y="4552950"/>
          <p14:tracePt t="45233" x="5046663" y="4529138"/>
          <p14:tracePt t="45235" x="4999038" y="4497388"/>
          <p14:tracePt t="45250" x="4943475" y="4465638"/>
          <p14:tracePt t="45252" x="4814888" y="4386263"/>
          <p14:tracePt t="45267" x="4759325" y="4354513"/>
          <p14:tracePt t="45269" x="4711700" y="4322763"/>
          <p14:tracePt t="45284" x="4679950" y="4306888"/>
          <p14:tracePt t="45285" x="4640263" y="4281488"/>
          <p14:tracePt t="45300" x="4608513" y="4249738"/>
          <p14:tracePt t="45302" x="4559300" y="4217988"/>
          <p14:tracePt t="45317" x="4495800" y="4186238"/>
          <p14:tracePt t="45319" x="4448175" y="4154488"/>
          <p14:tracePt t="45334" x="4384675" y="4122738"/>
          <p14:tracePt t="45336" x="4297363" y="4067175"/>
          <p14:tracePt t="45337" x="4176713" y="3995738"/>
          <p14:tracePt t="45351" x="4073525" y="3938588"/>
          <p14:tracePt t="45353" x="3938588" y="3851275"/>
          <p14:tracePt t="45367" x="3786188" y="3732213"/>
          <p14:tracePt t="45369" x="3627438" y="3595688"/>
          <p14:tracePt t="45384" x="3484563" y="3468688"/>
          <p14:tracePt t="45386" x="3324225" y="3333750"/>
          <p14:tracePt t="45401" x="3149600" y="3149600"/>
          <p14:tracePt t="45402" x="2989263" y="2943225"/>
          <p14:tracePt t="45418" x="2854325" y="2727325"/>
          <p14:tracePt t="45419" x="2806700" y="2663825"/>
          <p14:tracePt t="45434" x="2798763" y="2624138"/>
          <p14:tracePt t="45436" x="2798763" y="2608263"/>
          <p14:tracePt t="45451" x="2798763" y="2600325"/>
          <p14:tracePt t="45596" x="2725738" y="2600325"/>
          <p14:tracePt t="45603" x="2574925" y="2576513"/>
          <p14:tracePt t="45611" x="2392363" y="2566988"/>
          <p14:tracePt t="45618" x="2263775" y="2535238"/>
          <p14:tracePt t="45635" x="2176463" y="2503488"/>
          <p14:tracePt t="45635" x="2112963" y="2447925"/>
          <p14:tracePt t="45652" x="2033588" y="2384425"/>
          <p14:tracePt t="45653" x="1912938" y="2305050"/>
          <p14:tracePt t="45669" x="1698625" y="2168525"/>
          <p14:tracePt t="45669" x="1403350" y="2041525"/>
          <p14:tracePt t="45685" x="1139825" y="1930400"/>
          <p14:tracePt t="45686" x="884238" y="1801813"/>
          <p14:tracePt t="45702" x="661988" y="1635125"/>
          <p14:tracePt t="45703" x="501650" y="1498600"/>
          <p14:tracePt t="45703" x="342900" y="1347788"/>
          <p14:tracePt t="45719" x="200025" y="1220788"/>
          <p14:tracePt t="45719" x="142875" y="1131888"/>
          <p14:tracePt t="45736" x="103188" y="1044575"/>
          <p14:tracePt t="45736" x="79375" y="965200"/>
          <p14:tracePt t="45752" x="39688" y="901700"/>
          <p14:tracePt t="45753" x="15875" y="852488"/>
          <p14:tracePt t="45769" x="0" y="80486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9AC9FC-6DC5-4845-970B-60F45FA8D5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068960"/>
            <a:ext cx="4512137" cy="36717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6D7A7D-A988-4F9B-80DC-0C2070062B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21834"/>
            <a:ext cx="4270209" cy="32189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C0D4E3-B5FE-495A-B31C-48BDAD2A07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4624"/>
            <a:ext cx="5770204" cy="319069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A955795-CD6A-443C-85A9-9EDA33AD6A33}"/>
              </a:ext>
            </a:extLst>
          </p:cNvPr>
          <p:cNvSpPr txBox="1">
            <a:spLocks/>
          </p:cNvSpPr>
          <p:nvPr/>
        </p:nvSpPr>
        <p:spPr>
          <a:xfrm>
            <a:off x="169948" y="297500"/>
            <a:ext cx="2664296" cy="46720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dirty="0">
                <a:solidFill>
                  <a:srgbClr val="00577F"/>
                </a:solidFill>
              </a:rPr>
              <a:t>3D results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300954-63CB-43A0-B04F-469F9AA33133}"/>
              </a:ext>
            </a:extLst>
          </p:cNvPr>
          <p:cNvSpPr txBox="1"/>
          <p:nvPr/>
        </p:nvSpPr>
        <p:spPr>
          <a:xfrm>
            <a:off x="541817" y="1268760"/>
            <a:ext cx="20882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308090"/>
                </a:solidFill>
              </a:rPr>
              <a:t>Right, bottom right: density field</a:t>
            </a:r>
          </a:p>
          <a:p>
            <a:endParaRPr lang="en-GB" dirty="0">
              <a:solidFill>
                <a:srgbClr val="308090"/>
              </a:solidFill>
            </a:endParaRPr>
          </a:p>
          <a:p>
            <a:r>
              <a:rPr lang="en-GB" dirty="0">
                <a:solidFill>
                  <a:srgbClr val="308090"/>
                </a:solidFill>
              </a:rPr>
              <a:t>Left, bottom: AMR levels</a:t>
            </a: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D0346E9B-610E-4F54-9A13-A1FED4AD0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4244" y="6381328"/>
            <a:ext cx="1906588" cy="180975"/>
          </a:xfrm>
          <a:custGeom>
            <a:avLst/>
            <a:gdLst>
              <a:gd name="T0" fmla="*/ 1906588 w 1906588"/>
              <a:gd name="T1" fmla="*/ 90488 h 180975"/>
              <a:gd name="T2" fmla="*/ 953294 w 1906588"/>
              <a:gd name="T3" fmla="*/ 180975 h 180975"/>
              <a:gd name="T4" fmla="*/ 0 w 1906588"/>
              <a:gd name="T5" fmla="*/ 90488 h 180975"/>
              <a:gd name="T6" fmla="*/ 953294 w 1906588"/>
              <a:gd name="T7" fmla="*/ 0 h 18097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906588"/>
              <a:gd name="T13" fmla="*/ 0 h 180975"/>
              <a:gd name="T14" fmla="*/ 1906588 w 1906588"/>
              <a:gd name="T15" fmla="*/ 180975 h 1809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06588" h="180975">
                <a:moveTo>
                  <a:pt x="0" y="0"/>
                </a:moveTo>
                <a:lnTo>
                  <a:pt x="5299" y="0"/>
                </a:lnTo>
                <a:lnTo>
                  <a:pt x="5299" y="502"/>
                </a:lnTo>
                <a:lnTo>
                  <a:pt x="0" y="502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buFont typeface="Times New Roman" panose="02020603050405020304" pitchFamily="18" charset="0"/>
              <a:buNone/>
            </a:pPr>
            <a:fld id="{EBE3A598-4A53-4D79-A710-B70CECADFFDF}" type="slidenum">
              <a:rPr lang="en-GB" altLang="en-US" sz="1400">
                <a:solidFill>
                  <a:srgbClr val="005C84"/>
                </a:solidFill>
              </a:rPr>
              <a:pPr algn="r" eaLnBrk="1">
                <a:buFont typeface="Times New Roman" panose="02020603050405020304" pitchFamily="18" charset="0"/>
                <a:buNone/>
              </a:pPr>
              <a:t>14</a:t>
            </a:fld>
            <a:endParaRPr lang="en-GB" altLang="en-US" sz="1400" dirty="0">
              <a:solidFill>
                <a:srgbClr val="005C84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7738972-CC90-4581-A34A-6221B8FD59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9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86"/>
    </mc:Choice>
    <mc:Fallback xmlns="">
      <p:transition spd="slow" advTm="51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89" x="430213" y="4019550"/>
          <p14:tracePt t="6384" x="438150" y="4019550"/>
          <p14:tracePt t="6392" x="541338" y="4003675"/>
          <p14:tracePt t="6400" x="685800" y="3987800"/>
          <p14:tracePt t="6412" x="844550" y="3930650"/>
          <p14:tracePt t="6429" x="1004888" y="3859213"/>
          <p14:tracePt t="6430" x="1284288" y="3756025"/>
          <p14:tracePt t="6445" x="1435100" y="3708400"/>
          <p14:tracePt t="6447" x="1625600" y="3660775"/>
          <p14:tracePt t="6462" x="1857375" y="3613150"/>
          <p14:tracePt t="6463" x="2097088" y="3556000"/>
          <p14:tracePt t="6479" x="2374900" y="3476625"/>
          <p14:tracePt t="6480" x="2678113" y="3389313"/>
          <p14:tracePt t="6496" x="2909888" y="3333750"/>
          <p14:tracePt t="6497" x="3205163" y="3294063"/>
          <p14:tracePt t="6512" x="3516313" y="3278188"/>
          <p14:tracePt t="6514" x="3859213" y="3262313"/>
          <p14:tracePt t="6529" x="4305300" y="3205163"/>
          <p14:tracePt t="6530" x="4743450" y="3157538"/>
          <p14:tracePt t="6546" x="5181600" y="3141663"/>
          <p14:tracePt t="6547" x="5524500" y="3141663"/>
          <p14:tracePt t="6563" x="5756275" y="3165475"/>
          <p14:tracePt t="6563" x="5954713" y="3221038"/>
          <p14:tracePt t="6689" x="5954713" y="3236913"/>
          <p14:tracePt t="6696" x="5930900" y="3270250"/>
          <p14:tracePt t="6704" x="5907088" y="3294063"/>
          <p14:tracePt t="6713" x="5891213" y="3317875"/>
          <p14:tracePt t="6730" x="5891213" y="3333750"/>
          <p14:tracePt t="6747" x="5907088" y="3333750"/>
          <p14:tracePt t="6764" x="5922963" y="3325813"/>
          <p14:tracePt t="6764" x="5938838" y="3317875"/>
          <p14:tracePt t="6780" x="5970588" y="3294063"/>
          <p14:tracePt t="6782" x="6059488" y="3213100"/>
          <p14:tracePt t="6797" x="6107113" y="3165475"/>
          <p14:tracePt t="6797" x="6162675" y="3117850"/>
          <p14:tracePt t="6814" x="6210300" y="3062288"/>
          <p14:tracePt t="6814" x="6242050" y="3014663"/>
          <p14:tracePt t="6830" x="6273800" y="2967038"/>
          <p14:tracePt t="6831" x="6297613" y="2919413"/>
          <p14:tracePt t="6847" x="6313488" y="2878138"/>
          <p14:tracePt t="6848" x="6321425" y="2830513"/>
          <p14:tracePt t="6864" x="6329363" y="2774950"/>
          <p14:tracePt t="6864" x="6329363" y="2711450"/>
          <p14:tracePt t="6881" x="6329363" y="2647950"/>
          <p14:tracePt t="6881" x="6313488" y="2584450"/>
          <p14:tracePt t="6882" x="6289675" y="2511425"/>
          <p14:tracePt t="6897" x="6265863" y="2455863"/>
          <p14:tracePt t="6899" x="6249988" y="2408238"/>
          <p14:tracePt t="6914" x="6234113" y="2376488"/>
          <p14:tracePt t="6915" x="6226175" y="2352675"/>
          <p14:tracePt t="6931" x="6218238" y="2336800"/>
          <p14:tracePt t="6931" x="6210300" y="2312988"/>
          <p14:tracePt t="6948" x="6194425" y="2312988"/>
          <p14:tracePt t="6948" x="6178550" y="2312988"/>
          <p14:tracePt t="6964" x="6154738" y="2305050"/>
          <p14:tracePt t="6965" x="6138863" y="2305050"/>
          <p14:tracePt t="6981" x="6130925" y="2305050"/>
          <p14:tracePt t="7872" x="6138863" y="2305050"/>
          <p14:tracePt t="7885" x="6170613" y="2297113"/>
          <p14:tracePt t="7901" x="6194425" y="2289175"/>
          <p14:tracePt t="7902" x="6202363" y="2273300"/>
          <p14:tracePt t="7918" x="6218238" y="2249488"/>
          <p14:tracePt t="7919" x="6234113" y="2184400"/>
          <p14:tracePt t="7935" x="6242050" y="2160588"/>
          <p14:tracePt t="7935" x="6249988" y="2144713"/>
          <p14:tracePt t="7952" x="6249988" y="2128838"/>
          <p14:tracePt t="7952" x="6249988" y="2112963"/>
          <p14:tracePt t="7968" x="6249988" y="2105025"/>
          <p14:tracePt t="7985" x="6249988" y="2081213"/>
          <p14:tracePt t="7986" x="6242050" y="2073275"/>
          <p14:tracePt t="8002" x="6226175" y="2065338"/>
          <p14:tracePt t="8002" x="6226175" y="2057400"/>
          <p14:tracePt t="8019" x="6218238" y="2049463"/>
          <p14:tracePt t="8019" x="6210300" y="2049463"/>
          <p14:tracePt t="8020" x="6202363" y="2049463"/>
          <p14:tracePt t="8209" x="6218238" y="2025650"/>
          <p14:tracePt t="8216" x="6249988" y="1993900"/>
          <p14:tracePt t="8222" x="6265863" y="1962150"/>
          <p14:tracePt t="8236" x="6265863" y="1930400"/>
          <p14:tracePt t="8253" x="6265863" y="1906588"/>
          <p14:tracePt t="8253" x="6234113" y="1873250"/>
          <p14:tracePt t="8254" x="6186488" y="1841500"/>
          <p14:tracePt t="8269" x="6122988" y="1825625"/>
          <p14:tracePt t="8271" x="6043613" y="1817688"/>
          <p14:tracePt t="8286" x="5970588" y="1817688"/>
          <p14:tracePt t="8287" x="5875338" y="1833563"/>
          <p14:tracePt t="8303" x="5795963" y="1873250"/>
          <p14:tracePt t="8303" x="5716588" y="1914525"/>
          <p14:tracePt t="8320" x="5643563" y="1970088"/>
          <p14:tracePt t="8321" x="5588000" y="2001838"/>
          <p14:tracePt t="8336" x="5548313" y="2033588"/>
          <p14:tracePt t="8337" x="5532438" y="2033588"/>
          <p14:tracePt t="8353" x="5532438" y="2041525"/>
          <p14:tracePt t="8395" x="5564188" y="2033588"/>
          <p14:tracePt t="8403" x="5572125" y="2033588"/>
          <p14:tracePt t="8411" x="5580063" y="2033588"/>
          <p14:tracePt t="8427" x="5580063" y="2025650"/>
          <p14:tracePt t="8855" x="5572125" y="2017713"/>
          <p14:tracePt t="8878" x="5580063" y="2033588"/>
          <p14:tracePt t="8886" x="5588000" y="2057400"/>
          <p14:tracePt t="8892" x="5595938" y="2105025"/>
          <p14:tracePt t="8905" x="5603875" y="2168525"/>
          <p14:tracePt t="8922" x="5611813" y="2216150"/>
          <p14:tracePt t="8941" x="5619750" y="2216150"/>
          <p14:tracePt t="9121" x="5611813" y="2216150"/>
          <p14:tracePt t="9126" x="5595938" y="2208213"/>
          <p14:tracePt t="9142" x="5588000" y="2200275"/>
          <p14:tracePt t="9151" x="5580063" y="2192338"/>
          <p14:tracePt t="9158" x="5572125" y="2184400"/>
          <p14:tracePt t="9173" x="5548313" y="2176463"/>
          <p14:tracePt t="9174" x="5508625" y="2176463"/>
          <p14:tracePt t="9190" x="5437188" y="2176463"/>
          <p14:tracePt t="9190" x="5373688" y="2184400"/>
          <p14:tracePt t="9207" x="5310188" y="2184400"/>
          <p14:tracePt t="9207" x="5268913" y="2192338"/>
          <p14:tracePt t="9223" x="5245100" y="2200275"/>
          <p14:tracePt t="9224" x="5221288" y="2208213"/>
          <p14:tracePt t="9240" x="5205413" y="2216150"/>
          <p14:tracePt t="9241" x="5189538" y="2216150"/>
          <p14:tracePt t="9257" x="5181600" y="2224088"/>
          <p14:tracePt t="9257" x="5173663" y="2224088"/>
          <p14:tracePt t="9274" x="5165725" y="2233613"/>
          <p14:tracePt t="9291" x="5165725" y="2241550"/>
          <p14:tracePt t="9557" x="5126038" y="2265363"/>
          <p14:tracePt t="9562" x="5054600" y="2320925"/>
          <p14:tracePt t="9575" x="4983163" y="2392363"/>
          <p14:tracePt t="9591" x="4910138" y="2455863"/>
          <p14:tracePt t="9592" x="4846638" y="2511425"/>
          <p14:tracePt t="9608" x="4799013" y="2566988"/>
          <p14:tracePt t="9609" x="4767263" y="2592388"/>
          <p14:tracePt t="9610" x="4759325" y="2608263"/>
          <p14:tracePt t="9641" x="4759325" y="2616200"/>
          <p14:tracePt t="9672" x="4767263" y="2600325"/>
          <p14:tracePt t="9680" x="4775200" y="2592388"/>
          <p14:tracePt t="9688" x="4775200" y="2584450"/>
          <p14:tracePt t="9696" x="4783138" y="2576513"/>
          <p14:tracePt t="9709" x="4791075" y="2566988"/>
          <p14:tracePt t="9775" x="4783138" y="2576513"/>
          <p14:tracePt t="9780" x="4767263" y="2608263"/>
          <p14:tracePt t="9792" x="4751388" y="2624138"/>
          <p14:tracePt t="9809" x="4751388" y="2632075"/>
          <p14:tracePt t="9826" x="4743450" y="2632075"/>
          <p14:tracePt t="9861" x="4759325" y="2624138"/>
          <p14:tracePt t="9866" x="4799013" y="2600325"/>
          <p14:tracePt t="9876" x="4822825" y="2584450"/>
          <p14:tracePt t="9893" x="4862513" y="2559050"/>
          <p14:tracePt t="9893" x="4886325" y="2535238"/>
          <p14:tracePt t="9910" x="4918075" y="2519363"/>
          <p14:tracePt t="9910" x="4926013" y="2519363"/>
          <p14:tracePt t="9926" x="4933950" y="2511425"/>
          <p14:tracePt t="9968" x="4926013" y="2511425"/>
          <p14:tracePt t="10023" x="4926013" y="2519363"/>
          <p14:tracePt t="10187" x="4918075" y="2519363"/>
          <p14:tracePt t="10280" x="4943475" y="2495550"/>
          <p14:tracePt t="10288" x="4983163" y="2463800"/>
          <p14:tracePt t="10296" x="5038725" y="2432050"/>
          <p14:tracePt t="10311" x="5086350" y="2408238"/>
          <p14:tracePt t="10313" x="5133975" y="2400300"/>
          <p14:tracePt t="10328" x="5157788" y="2392363"/>
          <p14:tracePt t="10329" x="5173663" y="2392363"/>
          <p14:tracePt t="10647" x="5165725" y="2392363"/>
          <p14:tracePt t="10654" x="5102225" y="2400300"/>
          <p14:tracePt t="10662" x="5022850" y="2416175"/>
          <p14:tracePt t="10679" x="4933950" y="2447925"/>
          <p14:tracePt t="10680" x="4838700" y="2479675"/>
          <p14:tracePt t="10696" x="4743450" y="2519363"/>
          <p14:tracePt t="10696" x="4656138" y="2551113"/>
          <p14:tracePt t="10713" x="4576763" y="2584450"/>
          <p14:tracePt t="10714" x="4511675" y="2624138"/>
          <p14:tracePt t="10730" x="4471988" y="2632075"/>
          <p14:tracePt t="10730" x="4456113" y="2647950"/>
          <p14:tracePt t="10732" x="4440238" y="2655888"/>
          <p14:tracePt t="10746" x="4440238" y="2671763"/>
          <p14:tracePt t="10763" x="4432300" y="2671763"/>
          <p14:tracePt t="10764" x="4432300" y="2679700"/>
          <p14:tracePt t="10780" x="4424363" y="2679700"/>
          <p14:tracePt t="10797" x="4424363" y="2687638"/>
          <p14:tracePt t="10797" x="4416425" y="2687638"/>
          <p14:tracePt t="11012" x="4408488" y="2695575"/>
          <p14:tracePt t="11020" x="4408488" y="2711450"/>
          <p14:tracePt t="11031" x="4400550" y="2719388"/>
          <p14:tracePt t="11047" x="4392613" y="2719388"/>
          <p14:tracePt t="11048" x="4392613" y="2727325"/>
          <p14:tracePt t="11064" x="4384675" y="2727325"/>
          <p14:tracePt t="11081" x="4376738" y="2727325"/>
          <p14:tracePt t="11123" x="4368800" y="2727325"/>
          <p14:tracePt t="11177" x="4360863" y="2727325"/>
          <p14:tracePt t="11184" x="4344988" y="2719388"/>
          <p14:tracePt t="11200" x="4337050" y="2703513"/>
          <p14:tracePt t="11206" x="4321175" y="2695575"/>
          <p14:tracePt t="11215" x="4313238" y="2679700"/>
          <p14:tracePt t="11231" x="4313238" y="2663825"/>
          <p14:tracePt t="11232" x="4313238" y="2647950"/>
          <p14:tracePt t="11248" x="4313238" y="2632075"/>
          <p14:tracePt t="11249" x="4321175" y="2608263"/>
          <p14:tracePt t="11265" x="4329113" y="2592388"/>
          <p14:tracePt t="11266" x="4329113" y="2566988"/>
          <p14:tracePt t="11282" x="4337050" y="2551113"/>
          <p14:tracePt t="11282" x="4344988" y="2527300"/>
          <p14:tracePt t="11299" x="4352925" y="2503488"/>
          <p14:tracePt t="11299" x="4352925" y="2487613"/>
          <p14:tracePt t="11300" x="4360863" y="2471738"/>
          <p14:tracePt t="11315" x="4360863" y="2455863"/>
          <p14:tracePt t="11316" x="4360863" y="2447925"/>
          <p14:tracePt t="11395" x="4352925" y="2447925"/>
          <p14:tracePt t="11402" x="4344988" y="2447925"/>
          <p14:tracePt t="11410" x="4329113" y="2447925"/>
          <p14:tracePt t="11418" x="4305300" y="2463800"/>
          <p14:tracePt t="11432" x="4265613" y="2479675"/>
          <p14:tracePt t="11433" x="4241800" y="2503488"/>
          <p14:tracePt t="11449" x="4210050" y="2527300"/>
          <p14:tracePt t="11450" x="4176713" y="2543175"/>
          <p14:tracePt t="11466" x="4137025" y="2576513"/>
          <p14:tracePt t="11467" x="4105275" y="2600325"/>
          <p14:tracePt t="11483" x="4081463" y="2632075"/>
          <p14:tracePt t="11483" x="4057650" y="2655888"/>
          <p14:tracePt t="11499" x="4041775" y="2671763"/>
          <p14:tracePt t="11500" x="4017963" y="2695575"/>
          <p14:tracePt t="11516" x="4017963" y="2703513"/>
          <p14:tracePt t="11517" x="4010025" y="2711450"/>
          <p14:tracePt t="11518" x="4002088" y="2719388"/>
          <p14:tracePt t="11533" x="4002088" y="2727325"/>
          <p14:tracePt t="11535" x="3994150" y="2727325"/>
          <p14:tracePt t="11549" x="3994150" y="2735263"/>
          <p14:tracePt t="11604" x="4002088" y="2735263"/>
          <p14:tracePt t="11612" x="4033838" y="2711450"/>
          <p14:tracePt t="11620" x="4081463" y="2663825"/>
          <p14:tracePt t="11633" x="4137025" y="2624138"/>
          <p14:tracePt t="11650" x="4200525" y="2592388"/>
          <p14:tracePt t="11651" x="4265613" y="2559050"/>
          <p14:tracePt t="11652" x="4337050" y="2511425"/>
          <p14:tracePt t="11667" x="4400550" y="2463800"/>
          <p14:tracePt t="11668" x="4464050" y="2400300"/>
          <p14:tracePt t="11683" x="4511675" y="2336800"/>
          <p14:tracePt t="11684" x="4567238" y="2265363"/>
          <p14:tracePt t="11700" x="4608513" y="2192338"/>
          <p14:tracePt t="11701" x="4656138" y="2128838"/>
          <p14:tracePt t="11717" x="4695825" y="2065338"/>
          <p14:tracePt t="11717" x="4727575" y="2017713"/>
          <p14:tracePt t="11733" x="4751388" y="1985963"/>
          <p14:tracePt t="11734" x="4767263" y="1954213"/>
          <p14:tracePt t="11750" x="4775200" y="1938338"/>
          <p14:tracePt t="11751" x="4783138" y="1930400"/>
          <p14:tracePt t="11767" x="4783138" y="1922463"/>
          <p14:tracePt t="11784" x="4791075" y="1914525"/>
          <p14:tracePt t="11784" x="4799013" y="1906588"/>
          <p14:tracePt t="11800" x="4799013" y="1898650"/>
          <p14:tracePt t="11817" x="4806950" y="1898650"/>
          <p14:tracePt t="11818" x="4806950" y="1890713"/>
          <p14:tracePt t="11834" x="4814888" y="1890713"/>
          <p14:tracePt t="11834" x="4814888" y="1873250"/>
          <p14:tracePt t="11851" x="4822825" y="1873250"/>
          <p14:tracePt t="11852" x="4830763" y="1865313"/>
          <p14:tracePt t="11867" x="4838700" y="1857375"/>
          <p14:tracePt t="11869" x="4846638" y="1849438"/>
          <p14:tracePt t="11987" x="4830763" y="1873250"/>
          <p14:tracePt t="11994" x="4799013" y="1922463"/>
          <p14:tracePt t="12003" x="4751388" y="1978025"/>
          <p14:tracePt t="12018" x="4695825" y="2025650"/>
          <p14:tracePt t="12019" x="4640263" y="2097088"/>
          <p14:tracePt t="12035" x="4584700" y="2160588"/>
          <p14:tracePt t="12036" x="4535488" y="2224088"/>
          <p14:tracePt t="12051" x="4487863" y="2273300"/>
          <p14:tracePt t="12052" x="4432300" y="2328863"/>
          <p14:tracePt t="12068" x="4384675" y="2368550"/>
          <p14:tracePt t="12069" x="4337050" y="2400300"/>
          <p14:tracePt t="12085" x="4297363" y="2439988"/>
          <p14:tracePt t="12085" x="4273550" y="2471738"/>
          <p14:tracePt t="12102" x="4249738" y="2495550"/>
          <p14:tracePt t="12103" x="4210050" y="2543175"/>
          <p14:tracePt t="12118" x="4200525" y="2559050"/>
          <p14:tracePt t="12119" x="4184650" y="2584450"/>
          <p14:tracePt t="12135" x="4168775" y="2600325"/>
          <p14:tracePt t="12136" x="4152900" y="2616200"/>
          <p14:tracePt t="12152" x="4144963" y="2640013"/>
          <p14:tracePt t="12153" x="4129088" y="2655888"/>
          <p14:tracePt t="12169" x="4113213" y="2671763"/>
          <p14:tracePt t="12170" x="4097338" y="2695575"/>
          <p14:tracePt t="12185" x="4073525" y="2719388"/>
          <p14:tracePt t="12186" x="4057650" y="2735263"/>
          <p14:tracePt t="12202" x="4041775" y="2751138"/>
          <p14:tracePt t="12203" x="4025900" y="2767013"/>
          <p14:tracePt t="12219" x="4017963" y="2782888"/>
          <p14:tracePt t="12221" x="4010025" y="2782888"/>
          <p14:tracePt t="12235" x="4002088" y="2790825"/>
          <p14:tracePt t="12237" x="3994150" y="2790825"/>
          <p14:tracePt t="12252" x="3994150" y="2798763"/>
          <p14:tracePt t="12253" x="3986213" y="2806700"/>
          <p14:tracePt t="12269" x="3978275" y="2806700"/>
          <p14:tracePt t="12270" x="3978275" y="2814638"/>
          <p14:tracePt t="12286" x="3970338" y="2814638"/>
          <p14:tracePt t="12286" x="3962400" y="2822575"/>
          <p14:tracePt t="12302" x="3954463" y="2830513"/>
          <p14:tracePt t="12319" x="3954463" y="2838450"/>
          <p14:tracePt t="12320" x="3946525" y="2838450"/>
          <p14:tracePt t="12484" x="3938588" y="2838450"/>
          <p14:tracePt t="12539" x="3930650" y="2846388"/>
          <p14:tracePt t="12554" x="3922713" y="2854325"/>
          <p14:tracePt t="12571" x="3914775" y="2854325"/>
          <p14:tracePt t="12595" x="3906838" y="2862263"/>
          <p14:tracePt t="12602" x="3898900" y="2862263"/>
          <p14:tracePt t="12616" x="3898900" y="2870200"/>
          <p14:tracePt t="12624" x="3890963" y="2870200"/>
          <p14:tracePt t="12637" x="3890963" y="2878138"/>
          <p14:tracePt t="12654" x="3883025" y="2878138"/>
          <p14:tracePt t="12655" x="3883025" y="2886075"/>
          <p14:tracePt t="12703" x="3875088" y="2886075"/>
          <p14:tracePt t="12710" x="3867150" y="2901950"/>
          <p14:tracePt t="12726" x="3859213" y="2901950"/>
          <p14:tracePt t="12742" x="3859213" y="2909888"/>
          <p14:tracePt t="12883" x="3851275" y="2909888"/>
          <p14:tracePt t="12899" x="3843338" y="2909888"/>
          <p14:tracePt t="12907" x="3833813" y="2919413"/>
          <p14:tracePt t="12912" x="3825875" y="2927350"/>
          <p14:tracePt t="12922" x="3817938" y="2927350"/>
          <p14:tracePt t="12938" x="3817938" y="2935288"/>
          <p14:tracePt t="12939" x="3810000" y="2935288"/>
          <p14:tracePt t="12955" x="3810000" y="2943225"/>
          <p14:tracePt t="12956" x="3802063" y="2943225"/>
          <p14:tracePt t="12972" x="3802063" y="2951163"/>
          <p14:tracePt t="12973" x="3794125" y="2959100"/>
          <p14:tracePt t="12989" x="3786188" y="2959100"/>
          <p14:tracePt t="13249" x="3786188" y="2951163"/>
          <p14:tracePt t="13256" x="3794125" y="2935288"/>
          <p14:tracePt t="13264" x="3802063" y="2919413"/>
          <p14:tracePt t="13273" x="3802063" y="2901950"/>
          <p14:tracePt t="13290" x="3810000" y="2886075"/>
          <p14:tracePt t="13290" x="3817938" y="2862263"/>
          <p14:tracePt t="13307" x="3825875" y="2846388"/>
          <p14:tracePt t="13307" x="3843338" y="2830513"/>
          <p14:tracePt t="13323" x="3851275" y="2814638"/>
          <p14:tracePt t="13324" x="3867150" y="2790825"/>
          <p14:tracePt t="13326" x="3883025" y="2774950"/>
          <p14:tracePt t="13340" x="3898900" y="2759075"/>
          <p14:tracePt t="13357" x="3906838" y="2743200"/>
          <p14:tracePt t="13358" x="3922713" y="2719388"/>
          <p14:tracePt t="13373" x="3930650" y="2711450"/>
          <p14:tracePt t="13375" x="3930650" y="2703513"/>
          <p14:tracePt t="13390" x="3930650" y="2695575"/>
          <p14:tracePt t="13391" x="3938588" y="2695575"/>
          <p14:tracePt t="13407" x="3946525" y="2687638"/>
          <p14:tracePt t="13408" x="3946525" y="2663825"/>
          <p14:tracePt t="13424" x="3954463" y="2647950"/>
          <p14:tracePt t="13425" x="3962400" y="2632075"/>
          <p14:tracePt t="13440" x="3962400" y="2616200"/>
          <p14:tracePt t="13441" x="3970338" y="2600325"/>
          <p14:tracePt t="13457" x="3986213" y="2576513"/>
          <p14:tracePt t="13457" x="4002088" y="2551113"/>
          <p14:tracePt t="13459" x="4025900" y="2527300"/>
          <p14:tracePt t="13474" x="4049713" y="2495550"/>
          <p14:tracePt t="13475" x="4073525" y="2479675"/>
          <p14:tracePt t="13490" x="4089400" y="2463800"/>
          <p14:tracePt t="13492" x="4105275" y="2455863"/>
          <p14:tracePt t="13507" x="4121150" y="2439988"/>
          <p14:tracePt t="13524" x="4129088" y="2424113"/>
          <p14:tracePt t="13525" x="4152900" y="2408238"/>
          <p14:tracePt t="13541" x="4168775" y="2392363"/>
          <p14:tracePt t="13542" x="4192588" y="2368550"/>
          <p14:tracePt t="13544" x="4233863" y="2336800"/>
          <p14:tracePt t="13557" x="4281488" y="2305050"/>
          <p14:tracePt t="13574" x="4329113" y="2273300"/>
          <p14:tracePt t="13576" x="4416425" y="2216150"/>
          <p14:tracePt t="13591" x="4464050" y="2184400"/>
          <p14:tracePt t="13592" x="4503738" y="2144713"/>
          <p14:tracePt t="13608" x="4543425" y="2112963"/>
          <p14:tracePt t="13609" x="4584700" y="2081213"/>
          <p14:tracePt t="13624" x="4616450" y="2049463"/>
          <p14:tracePt t="13625" x="4648200" y="2017713"/>
          <p14:tracePt t="13641" x="4679950" y="2001838"/>
          <p14:tracePt t="13643" x="4695825" y="1985963"/>
          <p14:tracePt t="13658" x="4703763" y="1970088"/>
          <p14:tracePt t="13659" x="4727575" y="1954213"/>
          <p14:tracePt t="13675" x="4735513" y="1938338"/>
          <p14:tracePt t="13676" x="4751388" y="1922463"/>
          <p14:tracePt t="13708" x="4759325" y="1922463"/>
          <p14:tracePt t="13708" x="4759325" y="1914525"/>
          <p14:tracePt t="13951" x="4767263" y="1914525"/>
          <p14:tracePt t="13965" x="4775200" y="1914525"/>
          <p14:tracePt t="14169" x="4767263" y="1922463"/>
          <p14:tracePt t="14176" x="4751388" y="1938338"/>
          <p14:tracePt t="14184" x="4727575" y="1954213"/>
          <p14:tracePt t="14198" x="4711700" y="1962150"/>
          <p14:tracePt t="14210" x="4695825" y="1962150"/>
          <p14:tracePt t="14227" x="4687888" y="1970088"/>
          <p14:tracePt t="14227" x="4679950" y="1978025"/>
          <p14:tracePt t="14244" x="4672013" y="1978025"/>
          <p14:tracePt t="14260" x="4664075" y="1985963"/>
          <p14:tracePt t="14261" x="4640263" y="2001838"/>
          <p14:tracePt t="14277" x="4632325" y="2009775"/>
          <p14:tracePt t="14277" x="4616450" y="2017713"/>
          <p14:tracePt t="14294" x="4592638" y="2033588"/>
          <p14:tracePt t="14294" x="4576763" y="2041525"/>
          <p14:tracePt t="14310" x="4559300" y="2057400"/>
          <p14:tracePt t="14311" x="4543425" y="2065338"/>
          <p14:tracePt t="14327" x="4519613" y="2081213"/>
          <p14:tracePt t="14329" x="4503738" y="2105025"/>
          <p14:tracePt t="14344" x="4487863" y="2120900"/>
          <p14:tracePt t="14345" x="4464050" y="2136775"/>
          <p14:tracePt t="14346" x="4448175" y="2168525"/>
          <p14:tracePt t="14361" x="4424363" y="2192338"/>
          <p14:tracePt t="14363" x="4392613" y="2233613"/>
          <p14:tracePt t="14377" x="4376738" y="2265363"/>
          <p14:tracePt t="14378" x="4344988" y="2289175"/>
          <p14:tracePt t="14394" x="4313238" y="2328863"/>
          <p14:tracePt t="14395" x="4297363" y="2368550"/>
          <p14:tracePt t="14411" x="4273550" y="2400300"/>
          <p14:tracePt t="14412" x="4249738" y="2439988"/>
          <p14:tracePt t="14427" x="4225925" y="2463800"/>
          <p14:tracePt t="14428" x="4210050" y="2503488"/>
          <p14:tracePt t="14444" x="4184650" y="2535238"/>
          <p14:tracePt t="14446" x="4160838" y="2566988"/>
          <p14:tracePt t="14461" x="4144963" y="2600325"/>
          <p14:tracePt t="14462" x="4121150" y="2624138"/>
          <p14:tracePt t="14478" x="4089400" y="2655888"/>
          <p14:tracePt t="14495" x="4081463" y="2671763"/>
          <p14:tracePt t="14495" x="4041775" y="2727325"/>
          <p14:tracePt t="14511" x="4041775" y="2735263"/>
          <p14:tracePt t="14512" x="4033838" y="2743200"/>
          <p14:tracePt t="14528" x="4025900" y="2751138"/>
          <p14:tracePt t="14545" x="4017963" y="2759075"/>
          <p14:tracePt t="14561" x="4017963" y="2767013"/>
          <p14:tracePt t="14562" x="4010025" y="2767013"/>
          <p14:tracePt t="14578" x="4010025" y="2774950"/>
          <p14:tracePt t="14579" x="4002088" y="2774950"/>
          <p14:tracePt t="14580" x="3994150" y="2782888"/>
          <p14:tracePt t="14595" x="3986213" y="2782888"/>
          <p14:tracePt t="14597" x="3986213" y="2790825"/>
          <p14:tracePt t="14612" x="3978275" y="2790825"/>
          <p14:tracePt t="14769" x="3978275" y="2782888"/>
          <p14:tracePt t="14785" x="3978275" y="2774950"/>
          <p14:tracePt t="14790" x="3986213" y="2774950"/>
          <p14:tracePt t="14798" x="3986213" y="2767013"/>
          <p14:tracePt t="14812" x="3986213" y="2759075"/>
          <p14:tracePt t="14829" x="3994150" y="2751138"/>
          <p14:tracePt t="14830" x="4002088" y="2735263"/>
          <p14:tracePt t="14846" x="4010025" y="2727325"/>
          <p14:tracePt t="14846" x="4017963" y="2711450"/>
          <p14:tracePt t="14863" x="4025900" y="2695575"/>
          <p14:tracePt t="14864" x="4033838" y="2679700"/>
          <p14:tracePt t="14879" x="4041775" y="2663825"/>
          <p14:tracePt t="14880" x="4057650" y="2647950"/>
          <p14:tracePt t="14896" x="4065588" y="2624138"/>
          <p14:tracePt t="14897" x="4089400" y="2608263"/>
          <p14:tracePt t="14913" x="4097338" y="2592388"/>
          <p14:tracePt t="14914" x="4113213" y="2576513"/>
          <p14:tracePt t="14930" x="4129088" y="2551113"/>
          <p14:tracePt t="14930" x="4144963" y="2527300"/>
          <p14:tracePt t="14932" x="4168775" y="2511425"/>
          <p14:tracePt t="14946" x="4176713" y="2487613"/>
          <p14:tracePt t="14947" x="4200525" y="2463800"/>
          <p14:tracePt t="14963" x="4210050" y="2447925"/>
          <p14:tracePt t="14964" x="4225925" y="2432050"/>
          <p14:tracePt t="14980" x="4225925" y="2424113"/>
          <p14:tracePt t="14997" x="4233863" y="2416175"/>
          <p14:tracePt t="17246" x="4249738" y="2400300"/>
          <p14:tracePt t="17254" x="4273550" y="2368550"/>
          <p14:tracePt t="17260" x="4305300" y="2352675"/>
          <p14:tracePt t="17272" x="4329113" y="2344738"/>
          <p14:tracePt t="17289" x="4344988" y="2336800"/>
          <p14:tracePt t="17290" x="4352925" y="2336800"/>
          <p14:tracePt t="17306" x="4352925" y="2328863"/>
          <p14:tracePt t="17355" x="4360863" y="2320925"/>
          <p14:tracePt t="17362" x="4376738" y="2312988"/>
          <p14:tracePt t="17373" x="4392613" y="2297113"/>
          <p14:tracePt t="17389" x="4408488" y="2289175"/>
          <p14:tracePt t="17390" x="4416425" y="2281238"/>
          <p14:tracePt t="17406" x="4416425" y="2273300"/>
          <p14:tracePt t="17408" x="4432300" y="2265363"/>
          <p14:tracePt t="17423" x="4448175" y="2265363"/>
          <p14:tracePt t="17425" x="4464050" y="2257425"/>
          <p14:tracePt t="17440" x="4479925" y="2249488"/>
          <p14:tracePt t="17441" x="4495800" y="2241550"/>
          <p14:tracePt t="17457" x="4511675" y="2241550"/>
          <p14:tracePt t="17458" x="4519613" y="2241550"/>
          <p14:tracePt t="17473" x="4527550" y="2241550"/>
          <p14:tracePt t="17490" x="4543425" y="2265363"/>
          <p14:tracePt t="17491" x="4567238" y="2336800"/>
          <p14:tracePt t="17507" x="4632325" y="2439988"/>
          <p14:tracePt t="17508" x="4767263" y="2647950"/>
          <p14:tracePt t="17523" x="4943475" y="2927350"/>
          <p14:tracePt t="17525" x="5189538" y="3221038"/>
          <p14:tracePt t="17540" x="5524500" y="3556000"/>
          <p14:tracePt t="17541" x="5859463" y="3875088"/>
          <p14:tracePt t="17557" x="6210300" y="4162425"/>
          <p14:tracePt t="17557" x="6497638" y="4410075"/>
          <p14:tracePt t="17559" x="6769100" y="4608513"/>
          <p14:tracePt t="17574" x="6943725" y="4752975"/>
          <p14:tracePt t="17574" x="7094538" y="4848225"/>
          <p14:tracePt t="17590" x="7215188" y="4903788"/>
          <p14:tracePt t="17591" x="7350125" y="4943475"/>
          <p14:tracePt t="17607" x="7453313" y="4976813"/>
          <p14:tracePt t="17608" x="7581900" y="4976813"/>
          <p14:tracePt t="17624" x="7780338" y="4935538"/>
          <p14:tracePt t="17625" x="7932738" y="4887913"/>
          <p14:tracePt t="17641" x="8067675" y="4840288"/>
          <p14:tracePt t="17642" x="8178800" y="4752975"/>
          <p14:tracePt t="17657" x="8202613" y="4697413"/>
          <p14:tracePt t="17658" x="8226425" y="4649788"/>
          <p14:tracePt t="17674" x="8235950" y="4608513"/>
          <p14:tracePt t="17674" x="8235950" y="4552950"/>
          <p14:tracePt t="17691" x="8235950" y="4505325"/>
          <p14:tracePt t="17692" x="8226425" y="4465638"/>
          <p14:tracePt t="17707" x="8210550" y="4418013"/>
          <p14:tracePt t="17708" x="8186738" y="4370388"/>
          <p14:tracePt t="17724" x="8154988" y="4322763"/>
          <p14:tracePt t="17725" x="8131175" y="4281488"/>
          <p14:tracePt t="17741" x="8107363" y="4257675"/>
          <p14:tracePt t="17742" x="8091488" y="4225925"/>
          <p14:tracePt t="17758" x="8075613" y="4217988"/>
          <p14:tracePt t="17758" x="8051800" y="4210050"/>
          <p14:tracePt t="17774" x="8043863" y="4210050"/>
          <p14:tracePt t="17775" x="8027988" y="4210050"/>
          <p14:tracePt t="17791" x="8004175" y="4233863"/>
          <p14:tracePt t="17791" x="7956550" y="4281488"/>
          <p14:tracePt t="17808" x="7885113" y="4362450"/>
          <p14:tracePt t="17808" x="7812088" y="4449763"/>
          <p14:tracePt t="17825" x="7732713" y="4529138"/>
          <p14:tracePt t="17826" x="7653338" y="4616450"/>
          <p14:tracePt t="17841" x="7573963" y="4697413"/>
          <p14:tracePt t="17842" x="7502525" y="4776788"/>
          <p14:tracePt t="17858" x="7453313" y="4840288"/>
          <p14:tracePt t="17859" x="7421563" y="4887913"/>
          <p14:tracePt t="17860" x="7389813" y="4911725"/>
          <p14:tracePt t="17875" x="7381875" y="4935538"/>
          <p14:tracePt t="17877" x="7373938" y="4935538"/>
          <p14:tracePt t="17892" x="7373938" y="4943475"/>
          <p14:tracePt t="17917" x="7381875" y="4943475"/>
          <p14:tracePt t="17925" x="7413625" y="4943475"/>
          <p14:tracePt t="17942" x="7461250" y="4919663"/>
          <p14:tracePt t="17942" x="7542213" y="4887913"/>
          <p14:tracePt t="17958" x="7621588" y="4832350"/>
          <p14:tracePt t="17959" x="7708900" y="4768850"/>
          <p14:tracePt t="17975" x="7812088" y="4705350"/>
          <p14:tracePt t="17976" x="7885113" y="4633913"/>
          <p14:tracePt t="17978" x="7932738" y="4576763"/>
          <p14:tracePt t="17992" x="7972425" y="4505325"/>
          <p14:tracePt t="17993" x="7980363" y="4441825"/>
          <p14:tracePt t="18009" x="7980363" y="4402138"/>
          <p14:tracePt t="18010" x="7980363" y="4354513"/>
          <p14:tracePt t="18025" x="7948613" y="4314825"/>
          <p14:tracePt t="18026" x="7908925" y="4281488"/>
          <p14:tracePt t="18042" x="7843838" y="4273550"/>
          <p14:tracePt t="18043" x="7748588" y="4265613"/>
          <p14:tracePt t="18059" x="7613650" y="4265613"/>
          <p14:tracePt t="18060" x="7477125" y="4281488"/>
          <p14:tracePt t="18076" x="7350125" y="4306888"/>
          <p14:tracePt t="18077" x="7215188" y="4346575"/>
          <p14:tracePt t="18092" x="7086600" y="4394200"/>
          <p14:tracePt t="18095" x="6951663" y="4513263"/>
          <p14:tracePt t="18109" x="6919913" y="4576763"/>
          <p14:tracePt t="18110" x="6896100" y="4649788"/>
          <p14:tracePt t="18126" x="6896100" y="4721225"/>
          <p14:tracePt t="18127" x="6919913" y="4792663"/>
          <p14:tracePt t="18143" x="6975475" y="4856163"/>
          <p14:tracePt t="18144" x="7046913" y="4919663"/>
          <p14:tracePt t="18159" x="7118350" y="4951413"/>
          <p14:tracePt t="18160" x="7199313" y="4976813"/>
          <p14:tracePt t="18176" x="7262813" y="5000625"/>
          <p14:tracePt t="18177" x="7326313" y="5008563"/>
          <p14:tracePt t="18193" x="7389813" y="5008563"/>
          <p14:tracePt t="18194" x="7461250" y="4992688"/>
          <p14:tracePt t="18210" x="7534275" y="4976813"/>
          <p14:tracePt t="18211" x="7605713" y="4959350"/>
          <p14:tracePt t="18226" x="7677150" y="4935538"/>
          <p14:tracePt t="18227" x="7764463" y="4879975"/>
          <p14:tracePt t="18243" x="7772400" y="4864100"/>
          <p14:tracePt t="18260" x="7780338" y="4848225"/>
          <p14:tracePt t="18260" x="7780338" y="4800600"/>
          <p14:tracePt t="18277" x="7772400" y="4776788"/>
          <p14:tracePt t="18277" x="7748588" y="4745038"/>
          <p14:tracePt t="18293" x="7708900" y="4713288"/>
          <p14:tracePt t="18294" x="7677150" y="4681538"/>
          <p14:tracePt t="18310" x="7637463" y="4665663"/>
          <p14:tracePt t="18310" x="7581900" y="4649788"/>
          <p14:tracePt t="18312" x="7518400" y="4641850"/>
          <p14:tracePt t="18327" x="7437438" y="4641850"/>
          <p14:tracePt t="18343" x="7366000" y="4641850"/>
          <p14:tracePt t="18345" x="7223125" y="4697413"/>
          <p14:tracePt t="18360" x="7159625" y="4752975"/>
          <p14:tracePt t="18362" x="7110413" y="4808538"/>
          <p14:tracePt t="18377" x="7086600" y="4872038"/>
          <p14:tracePt t="18378" x="7070725" y="4943475"/>
          <p14:tracePt t="18394" x="7070725" y="5016500"/>
          <p14:tracePt t="18395" x="7078663" y="5064125"/>
          <p14:tracePt t="18410" x="7110413" y="5111750"/>
          <p14:tracePt t="18412" x="7143750" y="5143500"/>
          <p14:tracePt t="18427" x="7191375" y="5167313"/>
          <p14:tracePt t="18444" x="7239000" y="5183188"/>
          <p14:tracePt t="18444" x="7310438" y="5191125"/>
          <p14:tracePt t="18461" x="7342188" y="5183188"/>
          <p14:tracePt t="18461" x="7405688" y="5127625"/>
          <p14:tracePt t="18477" x="7421563" y="5095875"/>
          <p14:tracePt t="18477" x="7445375" y="5056188"/>
          <p14:tracePt t="18494" x="7461250" y="5016500"/>
          <p14:tracePt t="18494" x="7469188" y="4967288"/>
          <p14:tracePt t="18511" x="7477125" y="4919663"/>
          <p14:tracePt t="18512" x="7477125" y="4879975"/>
          <p14:tracePt t="18527" x="7477125" y="4848225"/>
          <p14:tracePt t="18528" x="7477125" y="4824413"/>
          <p14:tracePt t="18544" x="7469188" y="4808538"/>
          <p14:tracePt t="18545" x="7469188" y="4800600"/>
          <p14:tracePt t="18546" x="7461250" y="4800600"/>
          <p14:tracePt t="18561" x="7445375" y="4800600"/>
          <p14:tracePt t="18562" x="7429500" y="4800600"/>
          <p14:tracePt t="18578" x="7405688" y="4816475"/>
          <p14:tracePt t="18579" x="7358063" y="4848225"/>
          <p14:tracePt t="18594" x="7318375" y="4879975"/>
          <p14:tracePt t="18595" x="7302500" y="4895850"/>
          <p14:tracePt t="18611" x="7294563" y="4911725"/>
          <p14:tracePt t="18612" x="7286625" y="4927600"/>
          <p14:tracePt t="18628" x="7286625" y="4943475"/>
          <p14:tracePt t="18694" x="7286625" y="4935538"/>
          <p14:tracePt t="20799" x="7278688" y="4935538"/>
          <p14:tracePt t="20806" x="7231063" y="4959350"/>
          <p14:tracePt t="20814" x="7135813" y="4976813"/>
          <p14:tracePt t="20822" x="6983413" y="5000625"/>
          <p14:tracePt t="20837" x="6759575" y="5008563"/>
          <p14:tracePt t="20839" x="6473825" y="5024438"/>
          <p14:tracePt t="20853" x="6146800" y="5040313"/>
          <p14:tracePt t="20854" x="5843588" y="5040313"/>
          <p14:tracePt t="20870" x="5556250" y="5032375"/>
          <p14:tracePt t="20871" x="5276850" y="5016500"/>
          <p14:tracePt t="20887" x="5054600" y="5008563"/>
          <p14:tracePt t="20888" x="4870450" y="4992688"/>
          <p14:tracePt t="20905" x="4648200" y="4984750"/>
          <p14:tracePt t="20920" x="4584700" y="4984750"/>
          <p14:tracePt t="20921" x="4543425" y="4984750"/>
          <p14:tracePt t="20937" x="4519613" y="4992688"/>
          <p14:tracePt t="20939" x="4495800" y="4992688"/>
          <p14:tracePt t="20954" x="4495800" y="5000625"/>
          <p14:tracePt t="20971" x="4487863" y="5008563"/>
          <p14:tracePt t="20987" x="4479925" y="5008563"/>
          <p14:tracePt t="21004" x="4471988" y="5008563"/>
          <p14:tracePt t="21021" x="4456113" y="5008563"/>
          <p14:tracePt t="21037" x="4448175" y="5008563"/>
          <p14:tracePt t="21071" x="4440238" y="5008563"/>
          <p14:tracePt t="21072" x="4424363" y="5000625"/>
          <p14:tracePt t="21088" x="4400550" y="5000625"/>
          <p14:tracePt t="21089" x="4376738" y="4992688"/>
          <p14:tracePt t="21105" x="4352925" y="4976813"/>
          <p14:tracePt t="21106" x="4329113" y="4967288"/>
          <p14:tracePt t="21121" x="4305300" y="4967288"/>
          <p14:tracePt t="21122" x="4289425" y="4959350"/>
          <p14:tracePt t="21138" x="4265613" y="4951413"/>
          <p14:tracePt t="21139" x="4257675" y="4943475"/>
          <p14:tracePt t="21155" x="4241800" y="4943475"/>
          <p14:tracePt t="21157" x="4217988" y="4935538"/>
          <p14:tracePt t="29612" x="4217988" y="5008563"/>
          <p14:tracePt t="29620" x="4225925" y="5095875"/>
          <p14:tracePt t="29626" x="4225925" y="5167313"/>
          <p14:tracePt t="29639" x="4210050" y="5262563"/>
          <p14:tracePt t="29656" x="4200525" y="5351463"/>
          <p14:tracePt t="29657" x="4176713" y="5430838"/>
          <p14:tracePt t="29658" x="4144963" y="5486400"/>
          <p14:tracePt t="29672" x="4121150" y="5534025"/>
          <p14:tracePt t="29674" x="4089400" y="5581650"/>
          <p14:tracePt t="29689" x="4065588" y="5605463"/>
          <p14:tracePt t="29691" x="4057650" y="5629275"/>
          <p14:tracePt t="29706" x="4041775" y="5645150"/>
          <p14:tracePt t="29707" x="4033838" y="5662613"/>
          <p14:tracePt t="29722" x="4017963" y="5678488"/>
          <p14:tracePt t="29724" x="4002088" y="5686425"/>
          <p14:tracePt t="29739" x="4002088" y="5694363"/>
          <p14:tracePt t="29740" x="3986213" y="5710238"/>
          <p14:tracePt t="29756" x="3970338" y="5726113"/>
          <p14:tracePt t="29773" x="3954463" y="5734050"/>
          <p14:tracePt t="29774" x="3938588" y="5741988"/>
          <p14:tracePt t="29789" x="3906838" y="5749925"/>
          <p14:tracePt t="29791" x="3875088" y="5757863"/>
          <p14:tracePt t="29806" x="3825875" y="5765800"/>
          <p14:tracePt t="29807" x="3802063" y="5773738"/>
          <p14:tracePt t="29823" x="3778250" y="5781675"/>
          <p14:tracePt t="29824" x="3754438" y="5789613"/>
          <p14:tracePt t="29840" x="3730625" y="5805488"/>
          <p14:tracePt t="29841" x="3690938" y="5821363"/>
          <p14:tracePt t="29856" x="3667125" y="5821363"/>
          <p14:tracePt t="29857" x="3635375" y="5829300"/>
          <p14:tracePt t="29873" x="3611563" y="5837238"/>
          <p14:tracePt t="29874" x="3587750" y="5845175"/>
          <p14:tracePt t="29891" x="3540125" y="5861050"/>
          <p14:tracePt t="29907" x="3524250" y="5868988"/>
          <p14:tracePt t="29907" x="3500438" y="5876925"/>
          <p14:tracePt t="29908" x="3476625" y="5884863"/>
          <p14:tracePt t="29923" x="3451225" y="5892800"/>
          <p14:tracePt t="29924" x="3419475" y="5900738"/>
          <p14:tracePt t="29940" x="3387725" y="5908675"/>
          <p14:tracePt t="29940" x="3355975" y="5924550"/>
          <p14:tracePt t="29957" x="3308350" y="5932488"/>
          <p14:tracePt t="29957" x="3268663" y="5940425"/>
          <p14:tracePt t="29973" x="3244850" y="5956300"/>
          <p14:tracePt t="29974" x="3228975" y="5972175"/>
          <p14:tracePt t="29990" x="3213100" y="5980113"/>
          <p14:tracePt t="29992" x="3189288" y="5995988"/>
          <p14:tracePt t="30007" x="3173413" y="6013450"/>
          <p14:tracePt t="30008" x="3157538" y="6029325"/>
          <p14:tracePt t="30024" x="3149600" y="6045200"/>
          <p14:tracePt t="30040" x="3141663" y="6053138"/>
          <p14:tracePt t="30041" x="3133725" y="6061075"/>
          <p14:tracePt t="30057" x="3125788" y="6069013"/>
          <p14:tracePt t="30058" x="3125788" y="6076950"/>
          <p14:tracePt t="30074" x="3117850" y="6076950"/>
          <p14:tracePt t="30074" x="3117850" y="6084888"/>
          <p14:tracePt t="30091" x="3109913" y="6084888"/>
          <p14:tracePt t="30204" x="3100388" y="6084888"/>
          <p14:tracePt t="30220" x="3092450" y="6069013"/>
          <p14:tracePt t="30234" x="3092450" y="6061075"/>
          <p14:tracePt t="30242" x="3084513" y="6061075"/>
          <p14:tracePt t="30250" x="3084513" y="6053138"/>
          <p14:tracePt t="30258" x="3076575" y="6045200"/>
          <p14:tracePt t="30275" x="3068638" y="6037263"/>
          <p14:tracePt t="30275" x="3068638" y="6029325"/>
          <p14:tracePt t="30292" x="3068638" y="6021388"/>
          <p14:tracePt t="30292" x="3068638" y="6013450"/>
          <p14:tracePt t="30308" x="3060700" y="6013450"/>
          <p14:tracePt t="30309" x="3060700" y="6005513"/>
          <p14:tracePt t="30325" x="3060700" y="5995988"/>
          <p14:tracePt t="30342" x="3052763" y="5995988"/>
          <p14:tracePt t="30342" x="3044825" y="5988050"/>
          <p14:tracePt t="30358" x="3036888" y="5972175"/>
          <p14:tracePt t="30375" x="3028950" y="5964238"/>
          <p14:tracePt t="30392" x="3021013" y="5956300"/>
          <p14:tracePt t="30392" x="3013075" y="5956300"/>
          <p14:tracePt t="30409" x="3013075" y="5948363"/>
          <p14:tracePt t="30425" x="3013075" y="5940425"/>
          <p14:tracePt t="30426" x="3005138" y="5940425"/>
          <p14:tracePt t="30442" x="3005138" y="5932488"/>
          <p14:tracePt t="30461" x="2997200" y="5924550"/>
          <p14:tracePt t="30476" x="2997200" y="5908675"/>
          <p14:tracePt t="30492" x="2997200" y="5892800"/>
          <p14:tracePt t="30493" x="2997200" y="5861050"/>
          <p14:tracePt t="30509" x="2997200" y="5805488"/>
          <p14:tracePt t="30509" x="2997200" y="5749925"/>
          <p14:tracePt t="30526" x="3013075" y="5694363"/>
          <p14:tracePt t="30526" x="3036888" y="5629275"/>
          <p14:tracePt t="30543" x="3060700" y="5549900"/>
          <p14:tracePt t="30543" x="3084513" y="5462588"/>
          <p14:tracePt t="30559" x="3092450" y="5391150"/>
          <p14:tracePt t="30561" x="3100388" y="5302250"/>
          <p14:tracePt t="30562" x="3109913" y="5222875"/>
          <p14:tracePt t="30576" x="3109913" y="5159375"/>
          <p14:tracePt t="30593" x="3117850" y="5103813"/>
          <p14:tracePt t="30594" x="3133725" y="5008563"/>
          <p14:tracePt t="30609" x="3133725" y="4984750"/>
          <p14:tracePt t="30626" x="3133725" y="4959350"/>
          <p14:tracePt t="30627" x="3133725" y="4927600"/>
          <p14:tracePt t="30826" x="3133725" y="4919663"/>
          <p14:tracePt t="30960" x="3125788" y="4935538"/>
          <p14:tracePt t="30966" x="3125788" y="4951413"/>
          <p14:tracePt t="30977" x="3109913" y="4976813"/>
          <p14:tracePt t="30994" x="3092450" y="5016500"/>
          <p14:tracePt t="30995" x="3084513" y="5048250"/>
          <p14:tracePt t="31011" x="3084513" y="5080000"/>
          <p14:tracePt t="31012" x="3084513" y="5127625"/>
          <p14:tracePt t="31014" x="3084513" y="5175250"/>
          <p14:tracePt t="31028" x="3084513" y="5230813"/>
          <p14:tracePt t="31045" x="3084513" y="5262563"/>
          <p14:tracePt t="31046" x="3076575" y="5335588"/>
          <p14:tracePt t="31061" x="3068638" y="5351463"/>
          <p14:tracePt t="31062" x="3060700" y="5367338"/>
          <p14:tracePt t="31078" x="3060700" y="5383213"/>
          <p14:tracePt t="31095" x="3052763" y="5383213"/>
          <p14:tracePt t="31095" x="3052763" y="5391150"/>
          <p14:tracePt t="31111" x="3044825" y="5391150"/>
          <p14:tracePt t="31184" x="3044825" y="5383213"/>
          <p14:tracePt t="31192" x="3044825" y="5343525"/>
          <p14:tracePt t="31200" x="3052763" y="5278438"/>
          <p14:tracePt t="31212" x="3060700" y="5214938"/>
          <p14:tracePt t="31228" x="3068638" y="5127625"/>
          <p14:tracePt t="31229" x="3076575" y="5040313"/>
          <p14:tracePt t="31245" x="3084513" y="4959350"/>
          <p14:tracePt t="31246" x="3092450" y="4879975"/>
          <p14:tracePt t="31248" x="3117850" y="4808538"/>
          <p14:tracePt t="31262" x="3133725" y="4721225"/>
          <p14:tracePt t="31263" x="3165475" y="4633913"/>
          <p14:tracePt t="31279" x="3189288" y="4545013"/>
          <p14:tracePt t="31280" x="3213100" y="4465638"/>
          <p14:tracePt t="31295" x="3236913" y="4394200"/>
          <p14:tracePt t="31296" x="3260725" y="4330700"/>
          <p14:tracePt t="31312" x="3284538" y="4281488"/>
          <p14:tracePt t="31313" x="3308350" y="4241800"/>
          <p14:tracePt t="31329" x="3324225" y="4210050"/>
          <p14:tracePt t="31330" x="3332163" y="4194175"/>
          <p14:tracePt t="31397" x="3300413" y="4217988"/>
          <p14:tracePt t="31404" x="3252788" y="4265613"/>
          <p14:tracePt t="31412" x="3213100" y="4330700"/>
          <p14:tracePt t="31430" x="3165475" y="4394200"/>
          <p14:tracePt t="31430" x="3117850" y="4457700"/>
          <p14:tracePt t="31446" x="3060700" y="4537075"/>
          <p14:tracePt t="31448" x="3036888" y="4608513"/>
          <p14:tracePt t="31463" x="3013075" y="4641850"/>
          <p14:tracePt t="31464" x="3005138" y="4681538"/>
          <p14:tracePt t="31480" x="2997200" y="4697413"/>
          <p14:tracePt t="31480" x="2989263" y="4705350"/>
          <p14:tracePt t="31537" x="2989263" y="4697413"/>
          <p14:tracePt t="31544" x="3005138" y="4673600"/>
          <p14:tracePt t="31552" x="3021013" y="4657725"/>
          <p14:tracePt t="31563" x="3021013" y="4641850"/>
          <p14:tracePt t="31580" x="3036888" y="4624388"/>
          <p14:tracePt t="31582" x="3052763" y="4584700"/>
          <p14:tracePt t="31597" x="3060700" y="4568825"/>
          <p14:tracePt t="31598" x="3068638" y="4552950"/>
          <p14:tracePt t="31613" x="3068638" y="4537075"/>
          <p14:tracePt t="31615" x="3076575" y="4529138"/>
          <p14:tracePt t="31731" x="3068638" y="4537075"/>
          <p14:tracePt t="31746" x="3052763" y="4552950"/>
          <p14:tracePt t="31754" x="3044825" y="4584700"/>
          <p14:tracePt t="31764" x="3036888" y="4600575"/>
          <p14:tracePt t="31781" x="3028950" y="4600575"/>
          <p14:tracePt t="31824" x="3044825" y="4584700"/>
          <p14:tracePt t="31832" x="3068638" y="4560888"/>
          <p14:tracePt t="31840" x="3092450" y="4529138"/>
          <p14:tracePt t="31848" x="3109913" y="4505325"/>
          <p14:tracePt t="31864" x="3133725" y="4473575"/>
          <p14:tracePt t="31865" x="3157538" y="4449763"/>
          <p14:tracePt t="31881" x="3165475" y="4425950"/>
          <p14:tracePt t="31882" x="3181350" y="4394200"/>
          <p14:tracePt t="31898" x="3189288" y="4378325"/>
          <p14:tracePt t="31899" x="3189288" y="4370388"/>
          <p14:tracePt t="31957" x="3149600" y="4425950"/>
          <p14:tracePt t="31964" x="3109913" y="4521200"/>
          <p14:tracePt t="31972" x="3052763" y="4649788"/>
          <p14:tracePt t="31982" x="3028950" y="4776788"/>
          <p14:tracePt t="31998" x="2997200" y="4903788"/>
          <p14:tracePt t="31999" x="2981325" y="5016500"/>
          <p14:tracePt t="32015" x="2973388" y="5111750"/>
          <p14:tracePt t="32015" x="2973388" y="5175250"/>
          <p14:tracePt t="32032" x="2965450" y="5222875"/>
          <p14:tracePt t="32033" x="2965450" y="5246688"/>
          <p14:tracePt t="32034" x="2965450" y="5262563"/>
          <p14:tracePt t="32049" x="2957513" y="5278438"/>
          <p14:tracePt t="32051" x="2957513" y="5294313"/>
          <p14:tracePt t="32065" x="2957513" y="5310188"/>
          <p14:tracePt t="32067" x="2949575" y="5327650"/>
          <p14:tracePt t="32082" x="2949575" y="5343525"/>
          <p14:tracePt t="32099" x="2941638" y="5359400"/>
          <p14:tracePt t="32099" x="2925763" y="5399088"/>
          <p14:tracePt t="32115" x="2925763" y="5414963"/>
          <p14:tracePt t="32116" x="2917825" y="5438775"/>
          <p14:tracePt t="32132" x="2917825" y="5454650"/>
          <p14:tracePt t="32133" x="2909888" y="5470525"/>
          <p14:tracePt t="32149" x="2909888" y="5478463"/>
          <p14:tracePt t="32149" x="2901950" y="5494338"/>
          <p14:tracePt t="32166" x="2901950" y="5502275"/>
          <p14:tracePt t="32230" x="2894013" y="5502275"/>
          <p14:tracePt t="32236" x="2894013" y="5510213"/>
          <p14:tracePt t="32244" x="2886075" y="5518150"/>
          <p14:tracePt t="32252" x="2886075" y="5526088"/>
          <p14:tracePt t="32266" x="2878138" y="5534025"/>
          <p14:tracePt t="32283" x="2878138" y="5541963"/>
          <p14:tracePt t="32284" x="2870200" y="5557838"/>
          <p14:tracePt t="32300" x="2862263" y="5581650"/>
          <p14:tracePt t="32300" x="2854325" y="5605463"/>
          <p14:tracePt t="32316" x="2846388" y="5629275"/>
          <p14:tracePt t="32317" x="2846388" y="5653088"/>
          <p14:tracePt t="32333" x="2838450" y="5678488"/>
          <p14:tracePt t="32334" x="2830513" y="5710238"/>
          <p14:tracePt t="32350" x="2822575" y="5734050"/>
          <p14:tracePt t="32350" x="2822575" y="5749925"/>
          <p14:tracePt t="32367" x="2822575" y="5757863"/>
          <p14:tracePt t="32367" x="2814638" y="5765800"/>
          <p14:tracePt t="32383" x="2806700" y="5765800"/>
          <p14:tracePt t="32385" x="2806700" y="5773738"/>
          <p14:tracePt t="32408" x="2798763" y="5773738"/>
          <p14:tracePt t="32433" x="2790825" y="5781675"/>
          <p14:tracePt t="32844" x="2790825" y="5773738"/>
          <p14:tracePt t="32852" x="2790825" y="5757863"/>
          <p14:tracePt t="32860" x="2790825" y="5749925"/>
          <p14:tracePt t="32868" x="2790825" y="5741988"/>
          <p14:tracePt t="32886" x="2790825" y="5710238"/>
          <p14:tracePt t="32902" x="2790825" y="5686425"/>
          <p14:tracePt t="32903" x="2790825" y="5678488"/>
          <p14:tracePt t="32919" x="2790825" y="5670550"/>
          <p14:tracePt t="32919" x="2790825" y="5662613"/>
          <p14:tracePt t="32935" x="2790825" y="5653088"/>
          <p14:tracePt t="32952" x="2790825" y="5637213"/>
          <p14:tracePt t="32953" x="2790825" y="5621338"/>
          <p14:tracePt t="32954" x="2790825" y="5605463"/>
          <p14:tracePt t="32969" x="2790825" y="5589588"/>
          <p14:tracePt t="32971" x="2790825" y="5573713"/>
          <p14:tracePt t="32986" x="2798763" y="5541963"/>
          <p14:tracePt t="32986" x="2806700" y="5526088"/>
          <p14:tracePt t="33003" x="2806700" y="5502275"/>
          <p14:tracePt t="33005" x="2814638" y="5470525"/>
          <p14:tracePt t="33019" x="2822575" y="5438775"/>
          <p14:tracePt t="33020" x="2830513" y="5399088"/>
          <p14:tracePt t="33036" x="2838450" y="5367338"/>
          <p14:tracePt t="33036" x="2846388" y="5335588"/>
          <p14:tracePt t="33053" x="2854325" y="5286375"/>
          <p14:tracePt t="33053" x="2862263" y="5230813"/>
          <p14:tracePt t="33069" x="2878138" y="5167313"/>
          <p14:tracePt t="33071" x="2909888" y="5024438"/>
          <p14:tracePt t="33086" x="2933700" y="4943475"/>
          <p14:tracePt t="33087" x="2965450" y="4872038"/>
          <p14:tracePt t="33103" x="2997200" y="4792663"/>
          <p14:tracePt t="33103" x="3021013" y="4737100"/>
          <p14:tracePt t="33119" x="3044825" y="4689475"/>
          <p14:tracePt t="33120" x="3068638" y="4649788"/>
          <p14:tracePt t="33136" x="3076575" y="4624388"/>
          <p14:tracePt t="33137" x="3100388" y="4592638"/>
          <p14:tracePt t="33153" x="3100388" y="4576763"/>
          <p14:tracePt t="33170" x="3109913" y="4568825"/>
          <p14:tracePt t="33242" x="3100388" y="4568825"/>
          <p14:tracePt t="33280" x="3100388" y="4576763"/>
          <p14:tracePt t="33296" x="3092450" y="4576763"/>
          <p14:tracePt t="33312" x="3092450" y="4584700"/>
          <p14:tracePt t="33328" x="3092450" y="4592638"/>
          <p14:tracePt t="33382" x="3092450" y="4608513"/>
          <p14:tracePt t="33390" x="3092450" y="4624388"/>
          <p14:tracePt t="33398" x="3092450" y="4641850"/>
          <p14:tracePt t="33406" x="3092450" y="4665663"/>
          <p14:tracePt t="33421" x="3092450" y="4705350"/>
          <p14:tracePt t="33422" x="3109913" y="4760913"/>
          <p14:tracePt t="33437" x="3125788" y="4800600"/>
          <p14:tracePt t="33438" x="3149600" y="4864100"/>
          <p14:tracePt t="33454" x="3173413" y="4927600"/>
          <p14:tracePt t="33455" x="3197225" y="4984750"/>
          <p14:tracePt t="33471" x="3228975" y="5024438"/>
          <p14:tracePt t="33472" x="3260725" y="5048250"/>
          <p14:tracePt t="33488" x="3276600" y="5072063"/>
          <p14:tracePt t="33489" x="3292475" y="5080000"/>
          <p14:tracePt t="33505" x="3300413" y="5087938"/>
          <p14:tracePt t="33507" x="3308350" y="5087938"/>
          <p14:tracePt t="33521" x="3316288" y="5087938"/>
          <p14:tracePt t="33522" x="3332163" y="5087938"/>
          <p14:tracePt t="33538" x="3332163" y="5072063"/>
          <p14:tracePt t="33555" x="3355975" y="5056188"/>
          <p14:tracePt t="33555" x="3403600" y="5016500"/>
          <p14:tracePt t="33571" x="3435350" y="4992688"/>
          <p14:tracePt t="33572" x="3476625" y="4967288"/>
          <p14:tracePt t="33588" x="3500438" y="4959350"/>
          <p14:tracePt t="33590" x="3532188" y="4943475"/>
          <p14:tracePt t="33605" x="3548063" y="4935538"/>
          <p14:tracePt t="33606" x="3563938" y="4927600"/>
          <p14:tracePt t="33608" x="3571875" y="4927600"/>
          <p14:tracePt t="33733" x="3571875" y="4919663"/>
          <p14:tracePt t="33866" x="3579813" y="4895850"/>
          <p14:tracePt t="33874" x="3579813" y="4879975"/>
          <p14:tracePt t="33880" x="3579813" y="4864100"/>
          <p14:tracePt t="33890" x="3563938" y="4840288"/>
          <p14:tracePt t="33906" x="3548063" y="4808538"/>
          <p14:tracePt t="33907" x="3516313" y="4776788"/>
          <p14:tracePt t="33923" x="3484563" y="4760913"/>
          <p14:tracePt t="33923" x="3435350" y="4729163"/>
          <p14:tracePt t="33940" x="3387725" y="4705350"/>
          <p14:tracePt t="33940" x="3316288" y="4681538"/>
          <p14:tracePt t="33956" x="3260725" y="4665663"/>
          <p14:tracePt t="33957" x="3205163" y="4649788"/>
          <p14:tracePt t="33958" x="3149600" y="4641850"/>
          <p14:tracePt t="33973" x="3109913" y="4633913"/>
          <p14:tracePt t="33974" x="3084513" y="4633913"/>
          <p14:tracePt t="33990" x="3060700" y="4633913"/>
          <p14:tracePt t="33990" x="3044825" y="4633913"/>
          <p14:tracePt t="34006" x="3021013" y="4633913"/>
          <p14:tracePt t="34007" x="3013075" y="4633913"/>
          <p14:tracePt t="34023" x="2997200" y="4633913"/>
          <p14:tracePt t="34024" x="2973388" y="4633913"/>
          <p14:tracePt t="34040" x="2949575" y="4633913"/>
          <p14:tracePt t="34041" x="2917825" y="4633913"/>
          <p14:tracePt t="34057" x="2894013" y="4633913"/>
          <p14:tracePt t="34057" x="2862263" y="4633913"/>
          <p14:tracePt t="34073" x="2822575" y="4633913"/>
          <p14:tracePt t="34074" x="2782888" y="4624388"/>
          <p14:tracePt t="34076" x="2759075" y="4624388"/>
          <p14:tracePt t="34090" x="2741613" y="4616450"/>
          <p14:tracePt t="34107" x="2733675" y="4616450"/>
          <p14:tracePt t="34107" x="2725738" y="4616450"/>
          <p14:tracePt t="34124" x="2717800" y="4616450"/>
          <p14:tracePt t="34140" x="2709863" y="4616450"/>
          <p14:tracePt t="34141" x="2701925" y="4616450"/>
          <p14:tracePt t="34157" x="2693988" y="4616450"/>
          <p14:tracePt t="34158" x="2678113" y="4616450"/>
          <p14:tracePt t="34174" x="2662238" y="4616450"/>
          <p14:tracePt t="34174" x="2646363" y="4616450"/>
          <p14:tracePt t="34191" x="2630488" y="4616450"/>
          <p14:tracePt t="34192" x="2590800" y="4616450"/>
          <p14:tracePt t="34207" x="2574925" y="4616450"/>
          <p14:tracePt t="34208" x="2551113" y="4616450"/>
          <p14:tracePt t="34224" x="2527300" y="4616450"/>
          <p14:tracePt t="34224" x="2511425" y="4616450"/>
          <p14:tracePt t="34241" x="2487613" y="4616450"/>
          <p14:tracePt t="34241" x="2479675" y="4616450"/>
          <p14:tracePt t="34258" x="2471738" y="4616450"/>
          <p14:tracePt t="34274" x="2463800" y="4616450"/>
          <p14:tracePt t="34294" x="2455863" y="4616450"/>
          <p14:tracePt t="34308" x="2447925" y="4616450"/>
          <p14:tracePt t="34324" x="2439988" y="4616450"/>
          <p14:tracePt t="34325" x="2408238" y="4616450"/>
          <p14:tracePt t="34341" x="2400300" y="4616450"/>
          <p14:tracePt t="34342" x="2384425" y="4616450"/>
          <p14:tracePt t="34358" x="2366963" y="4616450"/>
          <p14:tracePt t="34375" x="2359025" y="4616450"/>
          <p14:tracePt t="34375" x="2351088" y="4608513"/>
          <p14:tracePt t="34391" x="2343150" y="4608513"/>
          <p14:tracePt t="34408" x="2335213" y="4608513"/>
          <p14:tracePt t="34425" x="2327275" y="4608513"/>
          <p14:tracePt t="34426" x="2303463" y="4600575"/>
          <p14:tracePt t="34441" x="2287588" y="4600575"/>
          <p14:tracePt t="34442" x="2271713" y="4600575"/>
          <p14:tracePt t="34458" x="2255838" y="4600575"/>
          <p14:tracePt t="34459" x="2239963" y="4600575"/>
          <p14:tracePt t="34475" x="2224088" y="4600575"/>
          <p14:tracePt t="34475" x="2208213" y="4592638"/>
          <p14:tracePt t="34492" x="2184400" y="4592638"/>
          <p14:tracePt t="34492" x="2176463" y="4592638"/>
          <p14:tracePt t="34508" x="2176463" y="4584700"/>
          <p14:tracePt t="34509" x="2168525" y="4584700"/>
          <p14:tracePt t="34525" x="2160588" y="4584700"/>
          <p14:tracePt t="34526" x="2144713" y="4576763"/>
          <p14:tracePt t="34528" x="2128838" y="4568825"/>
          <p14:tracePt t="34542" x="2112963" y="4568825"/>
          <p14:tracePt t="34543" x="2097088" y="4568825"/>
          <p14:tracePt t="34559" x="2073275" y="4568825"/>
          <p14:tracePt t="34559" x="2049463" y="4560888"/>
          <p14:tracePt t="34575" x="2033588" y="4560888"/>
          <p14:tracePt t="34577" x="2008188" y="4552950"/>
          <p14:tracePt t="34592" x="1992313" y="4552950"/>
          <p14:tracePt t="34593" x="1984375" y="4552950"/>
          <p14:tracePt t="34609" x="1976438" y="4552950"/>
          <p14:tracePt t="34668" x="1968500" y="4552950"/>
          <p14:tracePt t="34676" x="1968500" y="4545013"/>
          <p14:tracePt t="34684" x="1960563" y="4545013"/>
          <p14:tracePt t="34800" x="1976438" y="4545013"/>
          <p14:tracePt t="34808" x="1984375" y="4545013"/>
          <p14:tracePt t="34816" x="2000250" y="4552950"/>
          <p14:tracePt t="34826" x="2025650" y="4560888"/>
          <p14:tracePt t="34843" x="2065338" y="4568825"/>
          <p14:tracePt t="34843" x="2097088" y="4576763"/>
          <p14:tracePt t="34846" x="2136775" y="4576763"/>
          <p14:tracePt t="34860" x="2184400" y="4576763"/>
          <p14:tracePt t="34877" x="2224088" y="4584700"/>
          <p14:tracePt t="34878" x="2327275" y="4584700"/>
          <p14:tracePt t="34895" x="2374900" y="4584700"/>
          <p14:tracePt t="34910" x="2392363" y="4584700"/>
          <p14:tracePt t="34911" x="2392363" y="4592638"/>
          <p14:tracePt t="34927" x="2400300" y="4592638"/>
          <p14:tracePt t="34929" x="2408238" y="4592638"/>
          <p14:tracePt t="34960" x="2416175" y="4592638"/>
          <p14:tracePt t="34961" x="2416175" y="4600575"/>
          <p14:tracePt t="34977" x="2432050" y="4608513"/>
          <p14:tracePt t="34978" x="2447925" y="4608513"/>
          <p14:tracePt t="34994" x="2479675" y="4616450"/>
          <p14:tracePt t="34995" x="2582863" y="4624388"/>
          <p14:tracePt t="35010" x="2638425" y="4624388"/>
          <p14:tracePt t="35011" x="2686050" y="4624388"/>
          <p14:tracePt t="35027" x="2741613" y="4633913"/>
          <p14:tracePt t="35029" x="2790825" y="4633913"/>
          <p14:tracePt t="35044" x="2830513" y="4641850"/>
          <p14:tracePt t="35044" x="2862263" y="4641850"/>
          <p14:tracePt t="35061" x="2901950" y="4649788"/>
          <p14:tracePt t="35061" x="2941638" y="4649788"/>
          <p14:tracePt t="35077" x="3013075" y="4649788"/>
          <p14:tracePt t="35078" x="3092450" y="4649788"/>
          <p14:tracePt t="35094" x="3165475" y="4649788"/>
          <p14:tracePt t="35096" x="3316288" y="4649788"/>
          <p14:tracePt t="35111" x="3379788" y="4649788"/>
          <p14:tracePt t="35112" x="3427413" y="4657725"/>
          <p14:tracePt t="35128" x="3459163" y="4673600"/>
          <p14:tracePt t="35128" x="3508375" y="4689475"/>
          <p14:tracePt t="35144" x="3540125" y="4689475"/>
          <p14:tracePt t="35146" x="3563938" y="4697413"/>
          <p14:tracePt t="35161" x="3603625" y="4705350"/>
          <p14:tracePt t="35162" x="3643313" y="4713288"/>
          <p14:tracePt t="35178" x="3683000" y="4721225"/>
          <p14:tracePt t="35179" x="3722688" y="4729163"/>
          <p14:tracePt t="35195" x="3762375" y="4737100"/>
          <p14:tracePt t="35195" x="3786188" y="4737100"/>
          <p14:tracePt t="35211" x="3810000" y="4737100"/>
          <p14:tracePt t="35213" x="3851275" y="4737100"/>
          <p14:tracePt t="35228" x="3859213" y="4737100"/>
          <p14:tracePt t="35229" x="3867150" y="4737100"/>
          <p14:tracePt t="35635" x="3898900" y="4745038"/>
          <p14:tracePt t="35642" x="3962400" y="4752975"/>
          <p14:tracePt t="35650" x="4049713" y="4760913"/>
          <p14:tracePt t="35663" x="4144963" y="4768850"/>
          <p14:tracePt t="35664" x="4241800" y="4776788"/>
          <p14:tracePt t="35680" x="4313238" y="4792663"/>
          <p14:tracePt t="35681" x="4360863" y="4792663"/>
          <p14:tracePt t="35696" x="4368800" y="4792663"/>
          <p14:tracePt t="35798" x="4329113" y="4768850"/>
          <p14:tracePt t="35804" x="4281488" y="4737100"/>
          <p14:tracePt t="35814" x="4233863" y="4705350"/>
          <p14:tracePt t="35830" x="4168775" y="4665663"/>
          <p14:tracePt t="35832" x="4113213" y="4608513"/>
          <p14:tracePt t="35847" x="4041775" y="4560888"/>
          <p14:tracePt t="35848" x="3962400" y="4505325"/>
          <p14:tracePt t="35864" x="3883025" y="4465638"/>
          <p14:tracePt t="35865" x="3817938" y="4433888"/>
          <p14:tracePt t="35881" x="3770313" y="4394200"/>
          <p14:tracePt t="35881" x="3730625" y="4338638"/>
          <p14:tracePt t="35883" x="3690938" y="4306888"/>
          <p14:tracePt t="35897" x="3659188" y="4265613"/>
          <p14:tracePt t="35899" x="3627438" y="4241800"/>
          <p14:tracePt t="35914" x="3619500" y="4233863"/>
          <p14:tracePt t="35915" x="3611563" y="4225925"/>
          <p14:tracePt t="35931" x="3603625" y="4217988"/>
          <p14:tracePt t="35932" x="3587750" y="4217988"/>
          <p14:tracePt t="35948" x="3563938" y="4210050"/>
          <p14:tracePt t="35949" x="3516313" y="4202113"/>
          <p14:tracePt t="35964" x="3451225" y="4202113"/>
          <p14:tracePt t="35965" x="3387725" y="4202113"/>
          <p14:tracePt t="35981" x="3316288" y="4194175"/>
          <p14:tracePt t="35981" x="3260725" y="4186238"/>
          <p14:tracePt t="35998" x="3205163" y="4178300"/>
          <p14:tracePt t="36000" x="3092450" y="4170363"/>
          <p14:tracePt t="36014" x="3060700" y="4170363"/>
          <p14:tracePt t="36031" x="3036888" y="4170363"/>
          <p14:tracePt t="36032" x="2997200" y="4162425"/>
          <p14:tracePt t="36048" x="2981325" y="4162425"/>
          <p14:tracePt t="36048" x="2957513" y="4154488"/>
          <p14:tracePt t="36065" x="2917825" y="4146550"/>
          <p14:tracePt t="36065" x="2878138" y="4130675"/>
          <p14:tracePt t="36081" x="2830513" y="4106863"/>
          <p14:tracePt t="36083" x="2751138" y="4090988"/>
          <p14:tracePt t="36098" x="2678113" y="4067175"/>
          <p14:tracePt t="36099" x="2606675" y="4051300"/>
          <p14:tracePt t="36115" x="2543175" y="4035425"/>
          <p14:tracePt t="36115" x="2487613" y="4027488"/>
          <p14:tracePt t="36116" x="2432050" y="4019550"/>
          <p14:tracePt t="36132" x="2400300" y="4003675"/>
          <p14:tracePt t="36132" x="2384425" y="3995738"/>
          <p14:tracePt t="36148" x="2366963" y="3987800"/>
          <p14:tracePt t="36249" x="2366963" y="3979863"/>
          <p14:tracePt t="36264" x="2384425" y="3979863"/>
          <p14:tracePt t="36272" x="2447925" y="3979863"/>
          <p14:tracePt t="36282" x="2527300" y="3979863"/>
          <p14:tracePt t="36299" x="2606675" y="3979863"/>
          <p14:tracePt t="36300" x="2701925" y="3963988"/>
          <p14:tracePt t="36316" x="2798763" y="3956050"/>
          <p14:tracePt t="36317" x="2917825" y="3956050"/>
          <p14:tracePt t="36333" x="3028950" y="3948113"/>
          <p14:tracePt t="36334" x="3205163" y="3948113"/>
          <p14:tracePt t="36349" x="3268663" y="3948113"/>
          <p14:tracePt t="36350" x="3324225" y="3948113"/>
          <p14:tracePt t="36366" x="3363913" y="3956050"/>
          <p14:tracePt t="36366" x="3411538" y="3963988"/>
          <p14:tracePt t="36383" x="3435350" y="3971925"/>
          <p14:tracePt t="36383" x="3459163" y="3979863"/>
          <p14:tracePt t="36399" x="3484563" y="3979863"/>
          <p14:tracePt t="36400" x="3500438" y="3979863"/>
          <p14:tracePt t="36416" x="3516313" y="3979863"/>
          <p14:tracePt t="36417" x="3524250" y="3979863"/>
          <p14:tracePt t="36433" x="3524250" y="3987800"/>
          <p14:tracePt t="36434" x="3532188" y="3987800"/>
          <p14:tracePt t="36560" x="3524250" y="3987800"/>
          <p14:tracePt t="36568" x="3508375" y="3987800"/>
          <p14:tracePt t="36576" x="3484563" y="3987800"/>
          <p14:tracePt t="36584" x="3459163" y="3995738"/>
          <p14:tracePt t="36600" x="3419475" y="4011613"/>
          <p14:tracePt t="36601" x="3387725" y="4027488"/>
          <p14:tracePt t="36617" x="3340100" y="4059238"/>
          <p14:tracePt t="36617" x="3268663" y="4114800"/>
          <p14:tracePt t="36634" x="3197225" y="4186238"/>
          <p14:tracePt t="36634" x="3109913" y="4291013"/>
          <p14:tracePt t="36650" x="2989263" y="4449763"/>
          <p14:tracePt t="36651" x="2846388" y="4624388"/>
          <p14:tracePt t="36667" x="2709863" y="4879975"/>
          <p14:tracePt t="36668" x="2598738" y="5127625"/>
          <p14:tracePt t="36684" x="2495550" y="5335588"/>
          <p14:tracePt t="36685" x="2287588" y="5718175"/>
          <p14:tracePt t="36701" x="2200275" y="5861050"/>
          <p14:tracePt t="36701" x="2136775" y="6005513"/>
          <p14:tracePt t="36717" x="2089150" y="6108700"/>
          <p14:tracePt t="36718" x="2065338" y="6196013"/>
          <p14:tracePt t="36734" x="2057400" y="6267450"/>
          <p14:tracePt t="36735" x="2057400" y="6330950"/>
          <p14:tracePt t="36751" x="2057400" y="6380163"/>
          <p14:tracePt t="36752" x="2057400" y="6403975"/>
          <p14:tracePt t="36767" x="2065338" y="6411913"/>
          <p14:tracePt t="36769" x="2065338" y="6419850"/>
          <p14:tracePt t="36818" x="2065338" y="6411913"/>
          <p14:tracePt t="36826" x="2057400" y="6411913"/>
          <p14:tracePt t="36834" x="2041525" y="6388100"/>
          <p14:tracePt t="36851" x="2008188" y="6364288"/>
          <p14:tracePt t="36852" x="1984375" y="6330950"/>
          <p14:tracePt t="36868" x="1936750" y="6299200"/>
          <p14:tracePt t="36869" x="1865313" y="6275388"/>
          <p14:tracePt t="36885" x="1801813" y="6251575"/>
          <p14:tracePt t="36886" x="1722438" y="6227763"/>
          <p14:tracePt t="36901" x="1651000" y="6211888"/>
          <p14:tracePt t="36902" x="1577975" y="6196013"/>
          <p14:tracePt t="36904" x="1538288" y="6196013"/>
          <p14:tracePt t="36918" x="1522413" y="6188075"/>
          <p14:tracePt t="36935" x="1506538" y="6188075"/>
          <p14:tracePt t="36998" x="1498600" y="6180138"/>
          <p14:tracePt t="37013" x="1482725" y="6180138"/>
          <p14:tracePt t="37020" x="1474788" y="6172200"/>
          <p14:tracePt t="37028" x="1466850" y="6164263"/>
          <p14:tracePt t="37044" x="1458913" y="6156325"/>
          <p14:tracePt t="37052" x="1450975" y="6148388"/>
          <p14:tracePt t="37069" x="1443038" y="6140450"/>
          <p14:tracePt t="37069" x="1419225" y="6140450"/>
          <p14:tracePt t="37085" x="1411288" y="6132513"/>
          <p14:tracePt t="37102" x="1395413" y="6132513"/>
          <p14:tracePt t="37103" x="1387475" y="6132513"/>
          <p14:tracePt t="37119" x="1379538" y="6132513"/>
          <p14:tracePt t="37120" x="1363663" y="6132513"/>
          <p14:tracePt t="37136" x="1355725" y="6124575"/>
          <p14:tracePt t="37137" x="1316038" y="6124575"/>
          <p14:tracePt t="37152" x="1292225" y="6124575"/>
          <p14:tracePt t="37153" x="1274763" y="6124575"/>
          <p14:tracePt t="37169" x="1258888" y="6124575"/>
          <p14:tracePt t="37293" x="1266825" y="6124575"/>
          <p14:tracePt t="37300" x="1331913" y="6124575"/>
          <p14:tracePt t="37308" x="1427163" y="6148388"/>
          <p14:tracePt t="37320" x="1530350" y="6164263"/>
          <p14:tracePt t="37336" x="1651000" y="6196013"/>
          <p14:tracePt t="37338" x="1770063" y="6211888"/>
          <p14:tracePt t="37353" x="1881188" y="6235700"/>
          <p14:tracePt t="37354" x="1992313" y="6275388"/>
          <p14:tracePt t="37370" x="2097088" y="6299200"/>
          <p14:tracePt t="37371" x="2311400" y="6348413"/>
          <p14:tracePt t="37387" x="2416175" y="6372225"/>
          <p14:tracePt t="37387" x="2527300" y="6380163"/>
          <p14:tracePt t="37403" x="2646363" y="6403975"/>
          <p14:tracePt t="37404" x="2741613" y="6411913"/>
          <p14:tracePt t="37420" x="2838450" y="6419850"/>
          <p14:tracePt t="37420" x="2925763" y="6427788"/>
          <p14:tracePt t="37437" x="2965450" y="6435725"/>
          <p14:tracePt t="37438" x="2989263" y="6443663"/>
          <p14:tracePt t="37454" x="3005138" y="6443663"/>
          <p14:tracePt t="37480" x="3013075" y="6443663"/>
          <p14:tracePt t="37496" x="3021013" y="6443663"/>
          <p14:tracePt t="37510" x="3021013" y="6435725"/>
          <p14:tracePt t="37612" x="3021013" y="6427788"/>
          <p14:tracePt t="37620" x="3005138" y="6427788"/>
          <p14:tracePt t="37628" x="2989263" y="6411913"/>
          <p14:tracePt t="37638" x="2965450" y="6396038"/>
          <p14:tracePt t="37654" x="2917825" y="6380163"/>
          <p14:tracePt t="37655" x="2870200" y="6356350"/>
          <p14:tracePt t="37671" x="2822575" y="6330950"/>
          <p14:tracePt t="37672" x="2767013" y="6307138"/>
          <p14:tracePt t="37674" x="2686050" y="6283325"/>
          <p14:tracePt t="37688" x="2590800" y="6227763"/>
          <p14:tracePt t="37705" x="2479675" y="6188075"/>
          <p14:tracePt t="37706" x="2255838" y="6124575"/>
          <p14:tracePt t="37721" x="2136775" y="6108700"/>
          <p14:tracePt t="37723" x="2017713" y="6084888"/>
          <p14:tracePt t="37738" x="1889125" y="6069013"/>
          <p14:tracePt t="37755" x="1785938" y="6053138"/>
          <p14:tracePt t="37755" x="1601788" y="6021388"/>
          <p14:tracePt t="37772" x="1538288" y="5995988"/>
          <p14:tracePt t="37773" x="1490663" y="5980113"/>
          <p14:tracePt t="37788" x="1450975" y="5972175"/>
          <p14:tracePt t="37790" x="1427163" y="5956300"/>
          <p14:tracePt t="37805" x="1411288" y="5948363"/>
          <p14:tracePt t="37806" x="1403350" y="5948363"/>
          <p14:tracePt t="37932" x="1427163" y="5948363"/>
          <p14:tracePt t="37940" x="1506538" y="5972175"/>
          <p14:tracePt t="37948" x="1601788" y="6013450"/>
          <p14:tracePt t="37956" x="1714500" y="6037263"/>
          <p14:tracePt t="37972" x="1833563" y="6053138"/>
          <p14:tracePt t="37973" x="1952625" y="6076950"/>
          <p14:tracePt t="37989" x="2073275" y="6084888"/>
          <p14:tracePt t="37990" x="2176463" y="6092825"/>
          <p14:tracePt t="38006" x="2263775" y="6100763"/>
          <p14:tracePt t="38006" x="2343150" y="6108700"/>
          <p14:tracePt t="38023" x="2432050" y="6116638"/>
          <p14:tracePt t="38023" x="2519363" y="6124575"/>
          <p14:tracePt t="38039" x="2614613" y="6132513"/>
          <p14:tracePt t="38041" x="2741613" y="6148388"/>
          <p14:tracePt t="38056" x="2790825" y="6156325"/>
          <p14:tracePt t="38056" x="2806700" y="6156325"/>
          <p14:tracePt t="38073" x="2814638" y="6156325"/>
          <p14:tracePt t="38181" x="2806700" y="6156325"/>
          <p14:tracePt t="38188" x="2767013" y="6156325"/>
          <p14:tracePt t="38196" x="2725738" y="6148388"/>
          <p14:tracePt t="38207" x="2662238" y="6140450"/>
          <p14:tracePt t="38223" x="2582863" y="6132513"/>
          <p14:tracePt t="38224" x="2511425" y="6132513"/>
          <p14:tracePt t="38240" x="2447925" y="6132513"/>
          <p14:tracePt t="38241" x="2374900" y="6132513"/>
          <p14:tracePt t="38257" x="2303463" y="6132513"/>
          <p14:tracePt t="38258" x="2208213" y="6148388"/>
          <p14:tracePt t="38274" x="2184400" y="6156325"/>
          <p14:tracePt t="38274" x="2160588" y="6156325"/>
          <p14:tracePt t="38290" x="2144713" y="6164263"/>
          <p14:tracePt t="38291" x="2136775" y="6172200"/>
          <p14:tracePt t="38307" x="2128838" y="6172200"/>
          <p14:tracePt t="38308" x="2112963" y="6172200"/>
          <p14:tracePt t="38324" x="2097088" y="6180138"/>
          <p14:tracePt t="38325" x="2081213" y="6180138"/>
          <p14:tracePt t="38341" x="2065338" y="6180138"/>
          <p14:tracePt t="38342" x="2041525" y="6180138"/>
          <p14:tracePt t="38357" x="2025650" y="6180138"/>
          <p14:tracePt t="38358" x="2017713" y="6180138"/>
          <p14:tracePt t="38414" x="2025650" y="6172200"/>
          <p14:tracePt t="38422" x="2049463" y="6172200"/>
          <p14:tracePt t="38430" x="2097088" y="6172200"/>
          <p14:tracePt t="38441" x="2168525" y="6172200"/>
          <p14:tracePt t="38458" x="2263775" y="6180138"/>
          <p14:tracePt t="38459" x="2384425" y="6203950"/>
          <p14:tracePt t="38474" x="2574925" y="6243638"/>
          <p14:tracePt t="38475" x="2751138" y="6299200"/>
          <p14:tracePt t="38476" x="2909888" y="6356350"/>
          <p14:tracePt t="38491" x="3044825" y="6396038"/>
          <p14:tracePt t="38492" x="3173413" y="6427788"/>
          <p14:tracePt t="38508" x="3260725" y="6451600"/>
          <p14:tracePt t="38508" x="3332163" y="6459538"/>
          <p14:tracePt t="38525" x="3379788" y="6467475"/>
          <p14:tracePt t="38526" x="3403600" y="6475413"/>
          <p14:tracePt t="38541" x="3427413" y="6483350"/>
          <p14:tracePt t="38542" x="3451225" y="6491288"/>
          <p14:tracePt t="38558" x="3484563" y="6499225"/>
          <p14:tracePt t="38559" x="3532188" y="6499225"/>
          <p14:tracePt t="38575" x="3563938" y="6507163"/>
          <p14:tracePt t="38576" x="3595688" y="6507163"/>
          <p14:tracePt t="38591" x="3619500" y="6515100"/>
          <p14:tracePt t="38592" x="3643313" y="6515100"/>
          <p14:tracePt t="38608" x="3651250" y="6515100"/>
          <p14:tracePt t="38928" x="3619500" y="6515100"/>
          <p14:tracePt t="38936" x="3532188" y="6499225"/>
          <p14:tracePt t="38944" x="3427413" y="6475413"/>
          <p14:tracePt t="38960" x="3276600" y="6451600"/>
          <p14:tracePt t="38961" x="3052763" y="6427788"/>
          <p14:tracePt t="38976" x="2798763" y="6372225"/>
          <p14:tracePt t="38977" x="2598738" y="6315075"/>
          <p14:tracePt t="38993" x="2359025" y="6235700"/>
          <p14:tracePt t="38994" x="2120900" y="6164263"/>
          <p14:tracePt t="39010" x="1905000" y="6100763"/>
          <p14:tracePt t="39012" x="1706563" y="6053138"/>
          <p14:tracePt t="39027" x="1577975" y="6029325"/>
          <p14:tracePt t="39027" x="1490663" y="5995988"/>
          <p14:tracePt t="39043" x="1435100" y="5980113"/>
          <p14:tracePt t="39044" x="1411288" y="5972175"/>
          <p14:tracePt t="39060" x="1403350" y="5972175"/>
          <p14:tracePt t="39077" x="1395413" y="5964238"/>
          <p14:tracePt t="39094" x="1387475" y="5956300"/>
          <p14:tracePt t="39110" x="1379538" y="5956300"/>
          <p14:tracePt t="39112" x="1379538" y="5948363"/>
          <p14:tracePt t="39127" x="1371600" y="5948363"/>
          <p14:tracePt t="39127" x="1371600" y="5940425"/>
          <p14:tracePt t="39144" x="1363663" y="5932488"/>
          <p14:tracePt t="39161" x="1355725" y="5932488"/>
          <p14:tracePt t="39161" x="1355725" y="5924550"/>
          <p14:tracePt t="39163" x="1347788" y="5924550"/>
          <p14:tracePt t="39186" x="1339850" y="5916613"/>
          <p14:tracePt t="39202" x="1331913" y="5916613"/>
          <p14:tracePt t="39211" x="1323975" y="5916613"/>
          <p14:tracePt t="39227" x="1308100" y="5908675"/>
          <p14:tracePt t="39228" x="1292225" y="5908675"/>
          <p14:tracePt t="39244" x="1274763" y="5900738"/>
          <p14:tracePt t="39245" x="1258888" y="5900738"/>
          <p14:tracePt t="39261" x="1243013" y="5892800"/>
          <p14:tracePt t="39261" x="1227138" y="5892800"/>
          <p14:tracePt t="39278" x="1211263" y="5892800"/>
          <p14:tracePt t="39278" x="1195388" y="5884863"/>
          <p14:tracePt t="39280" x="1187450" y="5884863"/>
          <p14:tracePt t="39294" x="1171575" y="5884863"/>
          <p14:tracePt t="39311" x="1155700" y="5884863"/>
          <p14:tracePt t="39312" x="1108075" y="5884863"/>
          <p14:tracePt t="39328" x="1092200" y="5892800"/>
          <p14:tracePt t="39329" x="1076325" y="5900738"/>
          <p14:tracePt t="39345" x="1068388" y="5900738"/>
          <p14:tracePt t="39345" x="1060450" y="5900738"/>
          <p14:tracePt t="39361" x="1052513" y="5900738"/>
          <p14:tracePt t="39378" x="1044575" y="5900738"/>
          <p14:tracePt t="39380" x="1036638" y="5908675"/>
          <p14:tracePt t="39395" x="1028700" y="5908675"/>
          <p14:tracePt t="40199" x="1028700" y="5916613"/>
          <p14:tracePt t="40206" x="1020763" y="5916613"/>
          <p14:tracePt t="40238" x="1012825" y="5924550"/>
          <p14:tracePt t="40402" x="1020763" y="5924550"/>
          <p14:tracePt t="40410" x="1068388" y="5924550"/>
          <p14:tracePt t="40418" x="1116013" y="5924550"/>
          <p14:tracePt t="40432" x="1171575" y="5924550"/>
          <p14:tracePt t="40433" x="1211263" y="5916613"/>
          <p14:tracePt t="40449" x="1258888" y="5916613"/>
          <p14:tracePt t="40450" x="1300163" y="5916613"/>
          <p14:tracePt t="40466" x="1347788" y="5916613"/>
          <p14:tracePt t="40467" x="1403350" y="5916613"/>
          <p14:tracePt t="40482" x="1466850" y="5924550"/>
          <p14:tracePt t="40484" x="1530350" y="5932488"/>
          <p14:tracePt t="40499" x="1593850" y="5932488"/>
          <p14:tracePt t="40500" x="1666875" y="5940425"/>
          <p14:tracePt t="40516" x="1746250" y="5940425"/>
          <p14:tracePt t="40518" x="1920875" y="5940425"/>
          <p14:tracePt t="40533" x="2017713" y="5940425"/>
          <p14:tracePt t="40535" x="2136775" y="5940425"/>
          <p14:tracePt t="40549" x="2232025" y="5948363"/>
          <p14:tracePt t="40551" x="2351088" y="5964238"/>
          <p14:tracePt t="40566" x="2447925" y="5995988"/>
          <p14:tracePt t="40567" x="2511425" y="6021388"/>
          <p14:tracePt t="40583" x="2559050" y="6037263"/>
          <p14:tracePt t="40584" x="2582863" y="6037263"/>
          <p14:tracePt t="40600" x="2590800" y="6045200"/>
          <p14:tracePt t="41158" x="2614613" y="6045200"/>
          <p14:tracePt t="41166" x="2654300" y="6045200"/>
          <p14:tracePt t="41172" x="2701925" y="6021388"/>
          <p14:tracePt t="41185" x="2741613" y="5995988"/>
          <p14:tracePt t="41202" x="2767013" y="5972175"/>
          <p14:tracePt t="41204" x="2822575" y="5853113"/>
          <p14:tracePt t="41219" x="2862263" y="5765800"/>
          <p14:tracePt t="41220" x="2901950" y="5678488"/>
          <p14:tracePt t="41236" x="2941638" y="5589588"/>
          <p14:tracePt t="41236" x="2973388" y="5494338"/>
          <p14:tracePt t="41252" x="3013075" y="5399088"/>
          <p14:tracePt t="41253" x="3044825" y="5294313"/>
          <p14:tracePt t="41269" x="3084513" y="5175250"/>
          <p14:tracePt t="41269" x="3141663" y="5032375"/>
          <p14:tracePt t="41286" x="3189288" y="4919663"/>
          <p14:tracePt t="41286" x="3221038" y="4832350"/>
          <p14:tracePt t="41302" x="3244850" y="4752975"/>
          <p14:tracePt t="41303" x="3252788" y="4705350"/>
          <p14:tracePt t="41319" x="3260725" y="4673600"/>
          <p14:tracePt t="41321" x="3260725" y="4641850"/>
          <p14:tracePt t="41336" x="3244850" y="4633913"/>
          <p14:tracePt t="41336" x="3221038" y="4624388"/>
          <p14:tracePt t="41353" x="3189288" y="4616450"/>
          <p14:tracePt t="41353" x="3133725" y="4616450"/>
          <p14:tracePt t="41369" x="3092450" y="4616450"/>
          <p14:tracePt t="41371" x="3068638" y="4624388"/>
          <p14:tracePt t="41386" x="3044825" y="4633913"/>
          <p14:tracePt t="41403" x="3044825" y="4641850"/>
          <p14:tracePt t="41404" x="3044825" y="4649788"/>
          <p14:tracePt t="41420" x="3060700" y="4665663"/>
          <p14:tracePt t="41420" x="3109913" y="4697413"/>
          <p14:tracePt t="41436" x="3181350" y="4745038"/>
          <p14:tracePt t="41437" x="3260725" y="4776788"/>
          <p14:tracePt t="41439" x="3332163" y="4800600"/>
          <p14:tracePt t="41453" x="3411538" y="4808538"/>
          <p14:tracePt t="41454" x="3476625" y="4816475"/>
          <p14:tracePt t="41470" x="3532188" y="4816475"/>
          <p14:tracePt t="41470" x="3571875" y="4816475"/>
          <p14:tracePt t="41486" x="3627438" y="4792663"/>
          <p14:tracePt t="41487" x="3675063" y="4760913"/>
          <p14:tracePt t="41503" x="3714750" y="4737100"/>
          <p14:tracePt t="41504" x="3746500" y="4705350"/>
          <p14:tracePt t="41520" x="3754438" y="4689475"/>
          <p14:tracePt t="41520" x="3754438" y="4665663"/>
          <p14:tracePt t="41537" x="3754438" y="4616450"/>
          <p14:tracePt t="41537" x="3754438" y="4576763"/>
          <p14:tracePt t="41553" x="3730625" y="4529138"/>
          <p14:tracePt t="41555" x="3675063" y="4441825"/>
          <p14:tracePt t="41570" x="3627438" y="4410075"/>
          <p14:tracePt t="41571" x="3579813" y="4386263"/>
          <p14:tracePt t="41587" x="3524250" y="4386263"/>
          <p14:tracePt t="41587" x="3459163" y="4386263"/>
          <p14:tracePt t="41604" x="3403600" y="4410075"/>
          <p14:tracePt t="41605" x="3355975" y="4441825"/>
          <p14:tracePt t="41620" x="3316288" y="4473575"/>
          <p14:tracePt t="41622" x="3292475" y="4497388"/>
          <p14:tracePt t="41637" x="3284538" y="4529138"/>
          <p14:tracePt t="41638" x="3276600" y="4545013"/>
          <p14:tracePt t="41654" x="3276600" y="4560888"/>
          <p14:tracePt t="41655" x="3276600" y="4568825"/>
          <p14:tracePt t="41656" x="3284538" y="4576763"/>
          <p14:tracePt t="41671" x="3300413" y="4584700"/>
          <p14:tracePt t="41672" x="3316288" y="4584700"/>
          <p14:tracePt t="41687" x="3332163" y="4584700"/>
          <p14:tracePt t="41688" x="3355975" y="4584700"/>
          <p14:tracePt t="41704" x="3395663" y="4560888"/>
          <p14:tracePt t="41705" x="3443288" y="4529138"/>
          <p14:tracePt t="41721" x="3484563" y="4497388"/>
          <p14:tracePt t="41722" x="3508375" y="4481513"/>
          <p14:tracePt t="41737" x="3532188" y="4457700"/>
          <p14:tracePt t="41738" x="3540125" y="4441825"/>
          <p14:tracePt t="41754" x="3548063" y="4425950"/>
          <p14:tracePt t="41755" x="3548063" y="4418013"/>
          <p14:tracePt t="41771" x="3548063" y="4410075"/>
          <p14:tracePt t="41773" x="3548063" y="4402138"/>
          <p14:tracePt t="41788" x="3532188" y="4402138"/>
          <p14:tracePt t="41788" x="3508375" y="4418013"/>
          <p14:tracePt t="41804" x="3459163" y="4449763"/>
          <p14:tracePt t="41805" x="3427413" y="4497388"/>
          <p14:tracePt t="41821" x="3403600" y="4537075"/>
          <p14:tracePt t="41823" x="3379788" y="4600575"/>
          <p14:tracePt t="41838" x="3371850" y="4665663"/>
          <p14:tracePt t="41838" x="3371850" y="4729163"/>
          <p14:tracePt t="41855" x="3379788" y="4784725"/>
          <p14:tracePt t="41855" x="3419475" y="4840288"/>
          <p14:tracePt t="41871" x="3484563" y="4895850"/>
          <p14:tracePt t="41872" x="3587750" y="4935538"/>
          <p14:tracePt t="41874" x="3706813" y="4967288"/>
          <p14:tracePt t="41890" x="4033838" y="5000625"/>
          <p14:tracePt t="41905" x="4184650" y="5000625"/>
          <p14:tracePt t="41906" x="4376738" y="5000625"/>
          <p14:tracePt t="41922" x="4584700" y="4992688"/>
          <p14:tracePt t="41923" x="4799013" y="4984750"/>
          <p14:tracePt t="41938" x="4959350" y="4967288"/>
          <p14:tracePt t="41940" x="5078413" y="4959350"/>
          <p14:tracePt t="41955" x="5149850" y="4951413"/>
          <p14:tracePt t="41956" x="5213350" y="4951413"/>
          <p14:tracePt t="41972" x="5245100" y="4951413"/>
          <p14:tracePt t="41973" x="5268913" y="4951413"/>
          <p14:tracePt t="41989" x="5284788" y="4951413"/>
          <p14:tracePt t="41990" x="5292725" y="4951413"/>
          <p14:tracePt t="42022" x="5300663" y="4951413"/>
          <p14:tracePt t="42023" x="5310188" y="4943475"/>
          <p14:tracePt t="42039" x="5318125" y="4935538"/>
          <p14:tracePt t="42055" x="5326063" y="4927600"/>
          <p14:tracePt t="42056" x="5334000" y="4919663"/>
          <p14:tracePt t="42072" x="5349875" y="4911725"/>
          <p14:tracePt t="42073" x="5365750" y="4903788"/>
          <p14:tracePt t="42089" x="5381625" y="4887913"/>
          <p14:tracePt t="42090" x="5405438" y="4879975"/>
          <p14:tracePt t="42106" x="5429250" y="4856163"/>
          <p14:tracePt t="42107" x="5453063" y="4840288"/>
          <p14:tracePt t="42108" x="5476875" y="4832350"/>
          <p14:tracePt t="42122" x="5508625" y="4816475"/>
          <p14:tracePt t="42124" x="5540375" y="4816475"/>
          <p14:tracePt t="42139" x="5588000" y="4808538"/>
          <p14:tracePt t="42141" x="5651500" y="4800600"/>
          <p14:tracePt t="42156" x="5716588" y="4792663"/>
          <p14:tracePt t="42157" x="5795963" y="4792663"/>
          <p14:tracePt t="42173" x="5891213" y="4792663"/>
          <p14:tracePt t="42174" x="6010275" y="4800600"/>
          <p14:tracePt t="42189" x="6146800" y="4816475"/>
          <p14:tracePt t="42190" x="6281738" y="4824413"/>
          <p14:tracePt t="42206" x="6442075" y="4840288"/>
          <p14:tracePt t="42207" x="6577013" y="4848225"/>
          <p14:tracePt t="42223" x="6696075" y="4856163"/>
          <p14:tracePt t="42225" x="6856413" y="4856163"/>
          <p14:tracePt t="42239" x="6896100" y="4840288"/>
          <p14:tracePt t="42241" x="6911975" y="4832350"/>
          <p14:tracePt t="42256" x="6911975" y="4824413"/>
          <p14:tracePt t="42257" x="6919913" y="4824413"/>
          <p14:tracePt t="43098" x="6927850" y="4848225"/>
          <p14:tracePt t="43106" x="6951663" y="4879975"/>
          <p14:tracePt t="43112" x="6951663" y="4895850"/>
          <p14:tracePt t="43126" x="6959600" y="4911725"/>
          <p14:tracePt t="43129" x="6967538" y="4927600"/>
          <p14:tracePt t="43143" x="6967538" y="4935538"/>
          <p14:tracePt t="43145" x="6975475" y="4935538"/>
          <p14:tracePt t="43160" x="6983413" y="4943475"/>
          <p14:tracePt t="43161" x="6983413" y="4951413"/>
          <p14:tracePt t="43177" x="6999288" y="4951413"/>
          <p14:tracePt t="43193" x="7007225" y="4959350"/>
          <p14:tracePt t="43194" x="7046913" y="4967288"/>
          <p14:tracePt t="43210" x="7062788" y="4967288"/>
          <p14:tracePt t="43211" x="7078663" y="4967288"/>
          <p14:tracePt t="43227" x="7086600" y="4967288"/>
          <p14:tracePt t="43227" x="7094538" y="496728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>
            <a:extLst>
              <a:ext uri="{FF2B5EF4-FFF2-40B4-BE49-F238E27FC236}">
                <a16:creationId xmlns:a16="http://schemas.microsoft.com/office/drawing/2014/main" id="{EC3DBB8C-EF92-4A26-BEF4-652D58FB82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6113" y="265576"/>
            <a:ext cx="8426450" cy="504825"/>
          </a:xfrm>
        </p:spPr>
        <p:txBody>
          <a:bodyPr/>
          <a:lstStyle/>
          <a:p>
            <a:pPr algn="l" eaLnBrk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altLang="en-US" sz="3200" b="1" dirty="0"/>
              <a:t>Oxford slot experiments</a:t>
            </a:r>
            <a:endParaRPr lang="en-GB" altLang="en-US" sz="3200" b="1" dirty="0"/>
          </a:p>
        </p:txBody>
      </p:sp>
      <p:sp>
        <p:nvSpPr>
          <p:cNvPr id="29699" name="Text Box 2">
            <a:extLst>
              <a:ext uri="{FF2B5EF4-FFF2-40B4-BE49-F238E27FC236}">
                <a16:creationId xmlns:a16="http://schemas.microsoft.com/office/drawing/2014/main" id="{E81C8B05-C144-4E10-90CE-44DA6D6E6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6308725"/>
            <a:ext cx="190817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buSzPct val="100000"/>
              <a:buFont typeface="Times New Roman" panose="02020603050405020304" pitchFamily="18" charset="0"/>
              <a:buNone/>
            </a:pPr>
            <a:fld id="{097E4C9C-024C-40FA-A761-0448BC3A4A78}" type="slidenum">
              <a:rPr lang="en-GB" altLang="en-US" sz="1400">
                <a:solidFill>
                  <a:srgbClr val="005C84"/>
                </a:solidFill>
              </a:rPr>
              <a:pPr algn="r" eaLnBrk="1">
                <a:buSzPct val="100000"/>
                <a:buFont typeface="Times New Roman" panose="02020603050405020304" pitchFamily="18" charset="0"/>
                <a:buNone/>
              </a:pPr>
              <a:t>15</a:t>
            </a:fld>
            <a:endParaRPr lang="en-GB" altLang="en-US" sz="1400">
              <a:solidFill>
                <a:srgbClr val="005C84"/>
              </a:solidFill>
            </a:endParaRPr>
          </a:p>
        </p:txBody>
      </p:sp>
      <p:cxnSp>
        <p:nvCxnSpPr>
          <p:cNvPr id="29700" name="Straight Connector 2">
            <a:extLst>
              <a:ext uri="{FF2B5EF4-FFF2-40B4-BE49-F238E27FC236}">
                <a16:creationId xmlns:a16="http://schemas.microsoft.com/office/drawing/2014/main" id="{727BEC70-5A87-434A-AFC5-153BF26A699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5650" y="2636838"/>
            <a:ext cx="0" cy="1008062"/>
          </a:xfrm>
          <a:prstGeom prst="line">
            <a:avLst/>
          </a:prstGeom>
          <a:noFill/>
          <a:ln w="25400" algn="ctr">
            <a:solidFill>
              <a:srgbClr val="0057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01" name="Straight Connector 4">
            <a:extLst>
              <a:ext uri="{FF2B5EF4-FFF2-40B4-BE49-F238E27FC236}">
                <a16:creationId xmlns:a16="http://schemas.microsoft.com/office/drawing/2014/main" id="{2E555FB0-DE1A-432C-A0F9-FCCA7EF27BD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5650" y="2636838"/>
            <a:ext cx="7416800" cy="0"/>
          </a:xfrm>
          <a:prstGeom prst="line">
            <a:avLst/>
          </a:prstGeom>
          <a:noFill/>
          <a:ln w="25400" algn="ctr">
            <a:solidFill>
              <a:srgbClr val="0057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02" name="Straight Connector 6">
            <a:extLst>
              <a:ext uri="{FF2B5EF4-FFF2-40B4-BE49-F238E27FC236}">
                <a16:creationId xmlns:a16="http://schemas.microsoft.com/office/drawing/2014/main" id="{FE085F92-459A-4FCE-84BE-4E0A52EA408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5650" y="3644900"/>
            <a:ext cx="7416800" cy="0"/>
          </a:xfrm>
          <a:prstGeom prst="line">
            <a:avLst/>
          </a:prstGeom>
          <a:noFill/>
          <a:ln w="25400" algn="ctr">
            <a:solidFill>
              <a:srgbClr val="0057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03" name="Straight Connector 9">
            <a:extLst>
              <a:ext uri="{FF2B5EF4-FFF2-40B4-BE49-F238E27FC236}">
                <a16:creationId xmlns:a16="http://schemas.microsoft.com/office/drawing/2014/main" id="{946AFD56-DE29-4250-BC59-B7A18B7BF3E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172450" y="2636838"/>
            <a:ext cx="0" cy="1008062"/>
          </a:xfrm>
          <a:prstGeom prst="line">
            <a:avLst/>
          </a:prstGeom>
          <a:noFill/>
          <a:ln w="25400" algn="ctr">
            <a:solidFill>
              <a:srgbClr val="0057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04" name="Straight Connector 13">
            <a:extLst>
              <a:ext uri="{FF2B5EF4-FFF2-40B4-BE49-F238E27FC236}">
                <a16:creationId xmlns:a16="http://schemas.microsoft.com/office/drawing/2014/main" id="{C8A94771-055E-4344-AC4C-F82F2250A2C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51050" y="2636838"/>
            <a:ext cx="0" cy="1008062"/>
          </a:xfrm>
          <a:prstGeom prst="line">
            <a:avLst/>
          </a:prstGeom>
          <a:noFill/>
          <a:ln w="50800" algn="ctr">
            <a:solidFill>
              <a:srgbClr val="0057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05" name="Straight Connector 15">
            <a:extLst>
              <a:ext uri="{FF2B5EF4-FFF2-40B4-BE49-F238E27FC236}">
                <a16:creationId xmlns:a16="http://schemas.microsoft.com/office/drawing/2014/main" id="{FD787520-D19A-4578-BE01-5B4B7F97404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68538" y="2636838"/>
            <a:ext cx="0" cy="1008062"/>
          </a:xfrm>
          <a:prstGeom prst="line">
            <a:avLst/>
          </a:prstGeom>
          <a:noFill/>
          <a:ln w="50800" algn="ctr">
            <a:solidFill>
              <a:srgbClr val="0057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06" name="Straight Connector 16">
            <a:extLst>
              <a:ext uri="{FF2B5EF4-FFF2-40B4-BE49-F238E27FC236}">
                <a16:creationId xmlns:a16="http://schemas.microsoft.com/office/drawing/2014/main" id="{F7C572C3-CC44-4110-B85F-70B1551164F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84438" y="2636838"/>
            <a:ext cx="0" cy="1008062"/>
          </a:xfrm>
          <a:prstGeom prst="line">
            <a:avLst/>
          </a:prstGeom>
          <a:noFill/>
          <a:ln w="50800" algn="ctr">
            <a:solidFill>
              <a:srgbClr val="0057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07" name="Straight Connector 17">
            <a:extLst>
              <a:ext uri="{FF2B5EF4-FFF2-40B4-BE49-F238E27FC236}">
                <a16:creationId xmlns:a16="http://schemas.microsoft.com/office/drawing/2014/main" id="{5243DB50-740E-4409-B903-DAE217BD61B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00338" y="2636838"/>
            <a:ext cx="0" cy="1008062"/>
          </a:xfrm>
          <a:prstGeom prst="line">
            <a:avLst/>
          </a:prstGeom>
          <a:noFill/>
          <a:ln w="50800" algn="ctr">
            <a:solidFill>
              <a:srgbClr val="0057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297B16D-EF30-4B32-BC88-ABE90920A2EB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98877" y="1685681"/>
            <a:ext cx="3033678" cy="394788"/>
          </a:xfrm>
          <a:prstGeom prst="rect">
            <a:avLst/>
          </a:prstGeom>
          <a:blipFill>
            <a:blip r:embed="rId5"/>
            <a:stretch>
              <a:fillRect b="-3125"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</a:rPr>
              <a:t> 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1E464B-9EBB-4975-B44A-2B6B2B839488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779912" y="1674745"/>
            <a:ext cx="3816424" cy="394788"/>
          </a:xfrm>
          <a:prstGeom prst="rect">
            <a:avLst/>
          </a:prstGeom>
          <a:blipFill>
            <a:blip r:embed="rId6"/>
            <a:stretch>
              <a:fillRect b="-3125"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</a:rPr>
              <a:t> </a:t>
            </a:r>
          </a:p>
        </p:txBody>
      </p:sp>
      <p:cxnSp>
        <p:nvCxnSpPr>
          <p:cNvPr id="29710" name="Straight Arrow Connector 12">
            <a:extLst>
              <a:ext uri="{FF2B5EF4-FFF2-40B4-BE49-F238E27FC236}">
                <a16:creationId xmlns:a16="http://schemas.microsoft.com/office/drawing/2014/main" id="{B6440EF7-7D38-4590-A843-4B65E0E0ED1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51050" y="2636838"/>
            <a:ext cx="217488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F6ADE98-C098-4C22-92DF-E89D0A6E5C0D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015716" y="2267579"/>
            <a:ext cx="288032" cy="369332"/>
          </a:xfrm>
          <a:prstGeom prst="rect">
            <a:avLst/>
          </a:prstGeom>
          <a:blipFill>
            <a:blip r:embed="rId7"/>
            <a:stretch>
              <a:fillRect r="-4255"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</a:rPr>
              <a:t> 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A01954-90AA-42CE-ABB3-C3858CA36D32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266055" y="2076549"/>
            <a:ext cx="1068577" cy="382060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</a:rPr>
              <a:t> </a:t>
            </a:r>
          </a:p>
        </p:txBody>
      </p:sp>
      <p:cxnSp>
        <p:nvCxnSpPr>
          <p:cNvPr id="29713" name="Straight Arrow Connector 21">
            <a:extLst>
              <a:ext uri="{FF2B5EF4-FFF2-40B4-BE49-F238E27FC236}">
                <a16:creationId xmlns:a16="http://schemas.microsoft.com/office/drawing/2014/main" id="{725D8BCA-47C6-441D-941C-86FD5829FB2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700338" y="2452688"/>
            <a:ext cx="0" cy="1841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14" name="TextBox 27">
            <a:extLst>
              <a:ext uri="{FF2B5EF4-FFF2-40B4-BE49-F238E27FC236}">
                <a16:creationId xmlns:a16="http://schemas.microsoft.com/office/drawing/2014/main" id="{FBC898EE-A680-462B-82B7-9B5BD65F5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4425" y="2254250"/>
            <a:ext cx="1584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00577F"/>
                </a:solidFill>
              </a:rPr>
              <a:t>Periodic b.c.</a:t>
            </a:r>
          </a:p>
        </p:txBody>
      </p:sp>
      <p:sp>
        <p:nvSpPr>
          <p:cNvPr id="29715" name="TextBox 28">
            <a:extLst>
              <a:ext uri="{FF2B5EF4-FFF2-40B4-BE49-F238E27FC236}">
                <a16:creationId xmlns:a16="http://schemas.microsoft.com/office/drawing/2014/main" id="{0C5E3B4C-AB0A-4D5C-968E-62510FA13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3788" y="3267075"/>
            <a:ext cx="1584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00577F"/>
                </a:solidFill>
              </a:rPr>
              <a:t>Periodic b.c.</a:t>
            </a:r>
          </a:p>
        </p:txBody>
      </p:sp>
      <p:sp>
        <p:nvSpPr>
          <p:cNvPr id="29716" name="TextBox 29">
            <a:extLst>
              <a:ext uri="{FF2B5EF4-FFF2-40B4-BE49-F238E27FC236}">
                <a16:creationId xmlns:a16="http://schemas.microsoft.com/office/drawing/2014/main" id="{654DBD5D-BB28-4ED4-A543-FEDD34346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2943225"/>
            <a:ext cx="1584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00577F"/>
                </a:solidFill>
              </a:rPr>
              <a:t>outflow b.c.</a:t>
            </a:r>
          </a:p>
        </p:txBody>
      </p:sp>
      <p:sp>
        <p:nvSpPr>
          <p:cNvPr id="29717" name="TextBox 30">
            <a:extLst>
              <a:ext uri="{FF2B5EF4-FFF2-40B4-BE49-F238E27FC236}">
                <a16:creationId xmlns:a16="http://schemas.microsoft.com/office/drawing/2014/main" id="{AA2233D1-89AC-4E11-9C0B-A5DD7480A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3" y="2922588"/>
            <a:ext cx="18367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00577F"/>
                </a:solidFill>
              </a:rPr>
              <a:t>extrapolation b.c.</a:t>
            </a:r>
          </a:p>
        </p:txBody>
      </p:sp>
      <p:sp>
        <p:nvSpPr>
          <p:cNvPr id="29718" name="TextBox 32">
            <a:extLst>
              <a:ext uri="{FF2B5EF4-FFF2-40B4-BE49-F238E27FC236}">
                <a16:creationId xmlns:a16="http://schemas.microsoft.com/office/drawing/2014/main" id="{DB636D3E-5CB7-4815-A863-D54C104D8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8350" y="842963"/>
            <a:ext cx="56054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00577F"/>
                </a:solidFill>
              </a:rPr>
              <a:t>Characteristic length = 1 mm (BL displacement thickness at inflow) </a:t>
            </a:r>
          </a:p>
        </p:txBody>
      </p:sp>
      <p:pic>
        <p:nvPicPr>
          <p:cNvPr id="29719" name="Picture 25">
            <a:extLst>
              <a:ext uri="{FF2B5EF4-FFF2-40B4-BE49-F238E27FC236}">
                <a16:creationId xmlns:a16="http://schemas.microsoft.com/office/drawing/2014/main" id="{A165A21F-0666-451C-92CD-1F6EBC159A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3976688"/>
            <a:ext cx="2876550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720" name="Straight Arrow Connector 34">
            <a:extLst>
              <a:ext uri="{FF2B5EF4-FFF2-40B4-BE49-F238E27FC236}">
                <a16:creationId xmlns:a16="http://schemas.microsoft.com/office/drawing/2014/main" id="{904E55CB-E194-49C0-B832-43764AB5947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55875" y="5157788"/>
            <a:ext cx="0" cy="5032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B581A795-BC33-45D9-AE6A-002DFEF8F83C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517169" y="5224553"/>
            <a:ext cx="473856" cy="369332"/>
          </a:xfrm>
          <a:prstGeom prst="rect">
            <a:avLst/>
          </a:prstGeom>
          <a:blipFill>
            <a:blip r:embed="rId10"/>
            <a:stretch>
              <a:fillRect r="-1282"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</a:rPr>
              <a:t> </a:t>
            </a:r>
          </a:p>
        </p:txBody>
      </p:sp>
      <p:cxnSp>
        <p:nvCxnSpPr>
          <p:cNvPr id="29722" name="Straight Arrow Connector 40">
            <a:extLst>
              <a:ext uri="{FF2B5EF4-FFF2-40B4-BE49-F238E27FC236}">
                <a16:creationId xmlns:a16="http://schemas.microsoft.com/office/drawing/2014/main" id="{219365BE-0217-454E-B8D4-E309C20FE0E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016125" y="5732463"/>
            <a:ext cx="0" cy="5048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73336C5B-F358-409A-93A8-2D63F107F0B7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063511" y="6249950"/>
            <a:ext cx="3492388" cy="369332"/>
          </a:xfrm>
          <a:prstGeom prst="rect">
            <a:avLst/>
          </a:prstGeom>
          <a:blipFill>
            <a:blip r:embed="rId11"/>
            <a:stretch>
              <a:fillRect l="-1396" t="-6557" b="-26230"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</a:rPr>
              <a:t> </a:t>
            </a:r>
          </a:p>
        </p:txBody>
      </p:sp>
      <p:sp>
        <p:nvSpPr>
          <p:cNvPr id="29724" name="TextBox 45">
            <a:extLst>
              <a:ext uri="{FF2B5EF4-FFF2-40B4-BE49-F238E27FC236}">
                <a16:creationId xmlns:a16="http://schemas.microsoft.com/office/drawing/2014/main" id="{AC905CBF-5595-4432-A1D9-BBA03FDDB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5675" y="2163763"/>
            <a:ext cx="1584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577F"/>
                </a:solidFill>
              </a:rPr>
              <a:t>Top view</a:t>
            </a:r>
          </a:p>
        </p:txBody>
      </p:sp>
      <p:sp>
        <p:nvSpPr>
          <p:cNvPr id="31" name="TextBox 29">
            <a:extLst>
              <a:ext uri="{FF2B5EF4-FFF2-40B4-BE49-F238E27FC236}">
                <a16:creationId xmlns:a16="http://schemas.microsoft.com/office/drawing/2014/main" id="{0B7A2AFE-0195-410A-9606-C8E01D32868C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5268207" y="4221364"/>
            <a:ext cx="2183672" cy="3055708"/>
          </a:xfrm>
          <a:prstGeom prst="rect">
            <a:avLst/>
          </a:prstGeom>
          <a:blipFill>
            <a:blip r:embed="rId12"/>
            <a:stretch>
              <a:fillRect l="-2793" t="-797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>
                <a:noFill/>
              </a:rPr>
              <a:t> </a:t>
            </a:r>
          </a:p>
        </p:txBody>
      </p:sp>
      <p:sp>
        <p:nvSpPr>
          <p:cNvPr id="29726" name="TextBox 29">
            <a:extLst>
              <a:ext uri="{FF2B5EF4-FFF2-40B4-BE49-F238E27FC236}">
                <a16:creationId xmlns:a16="http://schemas.microsoft.com/office/drawing/2014/main" id="{14A7727F-E551-4D9B-9032-C2FA9669A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3771900"/>
            <a:ext cx="2592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00577F"/>
                </a:solidFill>
              </a:rPr>
              <a:t>Injection conditions: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F97D677-AF52-4F9A-9964-D273FDE33B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507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551" x="271463" y="877888"/>
          <p14:tracePt t="12557" x="334963" y="917575"/>
          <p14:tracePt t="12572" x="382588" y="941388"/>
          <p14:tracePt t="12574" x="430213" y="957263"/>
          <p14:tracePt t="12589" x="477838" y="981075"/>
          <p14:tracePt t="12591" x="501650" y="1004888"/>
          <p14:tracePt t="12606" x="525463" y="1012825"/>
          <p14:tracePt t="12608" x="550863" y="1020763"/>
          <p14:tracePt t="12622" x="550863" y="1028700"/>
          <p14:tracePt t="12639" x="558800" y="1028700"/>
          <p14:tracePt t="12656" x="566738" y="1028700"/>
          <p14:tracePt t="12673" x="582613" y="1044575"/>
          <p14:tracePt t="12675" x="598488" y="1052513"/>
          <p14:tracePt t="12689" x="622300" y="1084263"/>
          <p14:tracePt t="12692" x="646113" y="1108075"/>
          <p14:tracePt t="12706" x="685800" y="1139825"/>
          <p14:tracePt t="12708" x="733425" y="1171575"/>
          <p14:tracePt t="12723" x="781050" y="1195388"/>
          <p14:tracePt t="12725" x="820738" y="1220788"/>
          <p14:tracePt t="12740" x="844550" y="1244600"/>
          <p14:tracePt t="12742" x="876300" y="1260475"/>
          <p14:tracePt t="12756" x="908050" y="1292225"/>
          <p14:tracePt t="12759" x="965200" y="1331913"/>
          <p14:tracePt t="12773" x="1020763" y="1379538"/>
          <p14:tracePt t="12775" x="1092200" y="1443038"/>
          <p14:tracePt t="12790" x="1163638" y="1522413"/>
          <p14:tracePt t="12792" x="1250950" y="1674813"/>
          <p14:tracePt t="12807" x="1274763" y="1738313"/>
          <p14:tracePt t="12809" x="1300163" y="1801813"/>
          <p14:tracePt t="12823" x="1331913" y="1873250"/>
          <p14:tracePt t="12826" x="1387475" y="1954213"/>
          <p14:tracePt t="12840" x="1435100" y="2033588"/>
          <p14:tracePt t="12842" x="1506538" y="2112963"/>
          <p14:tracePt t="12857" x="1601788" y="2184400"/>
          <p14:tracePt t="12859" x="1682750" y="2241550"/>
          <p14:tracePt t="12873" x="1722438" y="2281238"/>
          <p14:tracePt t="12876" x="1738313" y="2297113"/>
          <p14:tracePt t="12877" x="1746250" y="2305050"/>
          <p14:tracePt t="12890" x="1746250" y="2320925"/>
          <p14:tracePt t="12893" x="1754188" y="2328863"/>
          <p14:tracePt t="12907" x="1754188" y="2336800"/>
          <p14:tracePt t="12910" x="1762125" y="2336800"/>
          <p14:tracePt t="12940" x="1762125" y="2344738"/>
          <p14:tracePt t="12957" x="1770063" y="2360613"/>
          <p14:tracePt t="12958" x="1785938" y="2384425"/>
          <p14:tracePt t="12974" x="1801813" y="2408238"/>
          <p14:tracePt t="12974" x="1817688" y="2455863"/>
          <p14:tracePt t="12991" x="1833563" y="2503488"/>
          <p14:tracePt t="12991" x="1865313" y="2559050"/>
          <p14:tracePt t="13007" x="1897063" y="2616200"/>
          <p14:tracePt t="13009" x="1928813" y="2671763"/>
          <p14:tracePt t="13009" x="1960563" y="2719388"/>
          <p14:tracePt t="13024" x="1992313" y="2774950"/>
          <p14:tracePt t="13026" x="2008188" y="2798763"/>
          <p14:tracePt t="13041" x="2033588" y="2814638"/>
          <p14:tracePt t="13043" x="2033588" y="2830513"/>
          <p14:tracePt t="13058" x="2041525" y="2830513"/>
          <p14:tracePt t="13152" x="2049463" y="2830513"/>
          <p14:tracePt t="13230" x="2049463" y="2822575"/>
          <p14:tracePt t="13235" x="2049463" y="2814638"/>
          <p14:tracePt t="13244" x="2057400" y="2806700"/>
          <p14:tracePt t="13260" x="2057400" y="2798763"/>
          <p14:tracePt t="13322" x="2065338" y="2798763"/>
          <p14:tracePt t="13338" x="2073275" y="2798763"/>
          <p14:tracePt t="13456" x="2073275" y="2782888"/>
          <p14:tracePt t="13462" x="2073275" y="2767013"/>
          <p14:tracePt t="13476" x="2073275" y="2751138"/>
          <p14:tracePt t="13478" x="2073275" y="2735263"/>
          <p14:tracePt t="13493" x="2073275" y="2719388"/>
          <p14:tracePt t="13495" x="2073275" y="2711450"/>
          <p14:tracePt t="14352" x="2073275" y="2719388"/>
          <p14:tracePt t="14359" x="2073275" y="2759075"/>
          <p14:tracePt t="14368" x="2097088" y="2806700"/>
          <p14:tracePt t="14380" x="2120900" y="2886075"/>
          <p14:tracePt t="14382" x="2160588" y="2974975"/>
          <p14:tracePt t="14396" x="2184400" y="3078163"/>
          <p14:tracePt t="14399" x="2200275" y="3197225"/>
          <p14:tracePt t="14413" x="2216150" y="3341688"/>
          <p14:tracePt t="14415" x="2224088" y="3452813"/>
          <p14:tracePt t="14430" x="2232025" y="3605213"/>
          <p14:tracePt t="14432" x="2239963" y="3803650"/>
          <p14:tracePt t="14447" x="2255838" y="3979863"/>
          <p14:tracePt t="14449" x="2295525" y="4210050"/>
          <p14:tracePt t="14463" x="2319338" y="4441825"/>
          <p14:tracePt t="14465" x="2343150" y="4624388"/>
          <p14:tracePt t="14480" x="2351088" y="4737100"/>
          <p14:tracePt t="14482" x="2359025" y="4832350"/>
          <p14:tracePt t="14484" x="2359025" y="4919663"/>
          <p14:tracePt t="14497" x="2366963" y="5008563"/>
          <p14:tracePt t="14499" x="2374900" y="5080000"/>
          <p14:tracePt t="14513" x="2384425" y="5143500"/>
          <p14:tracePt t="14516" x="2392363" y="5191125"/>
          <p14:tracePt t="14530" x="2392363" y="5222875"/>
          <p14:tracePt t="14532" x="2400300" y="5246688"/>
          <p14:tracePt t="14547" x="2408238" y="5262563"/>
          <p14:tracePt t="14549" x="2408238" y="5286375"/>
          <p14:tracePt t="14602" x="2416175" y="5286375"/>
          <p14:tracePt t="14615" x="2416175" y="5294313"/>
          <p14:tracePt t="14624" x="2432050" y="5310188"/>
          <p14:tracePt t="14632" x="2432050" y="5327650"/>
          <p14:tracePt t="14647" x="2439988" y="5351463"/>
          <p14:tracePt t="14648" x="2447925" y="5375275"/>
          <p14:tracePt t="14664" x="2463800" y="5422900"/>
          <p14:tracePt t="14665" x="2495550" y="5486400"/>
          <p14:tracePt t="14681" x="2519363" y="5534025"/>
          <p14:tracePt t="14681" x="2543175" y="5581650"/>
          <p14:tracePt t="14685" x="2574925" y="5629275"/>
          <p14:tracePt t="14698" x="2598738" y="5670550"/>
          <p14:tracePt t="14714" x="2614613" y="5694363"/>
          <p14:tracePt t="14716" x="2638425" y="5718175"/>
          <p14:tracePt t="14718" x="2646363" y="5718175"/>
          <p14:tracePt t="14731" x="2654300" y="5726113"/>
          <p14:tracePt t="14812" x="2662238" y="5726113"/>
          <p14:tracePt t="14820" x="2662238" y="5718175"/>
          <p14:tracePt t="14831" x="2670175" y="5718175"/>
          <p14:tracePt t="14834" x="2670175" y="5710238"/>
          <p14:tracePt t="14848" x="2670175" y="5702300"/>
          <p14:tracePt t="14850" x="2670175" y="5694363"/>
          <p14:tracePt t="14865" x="2670175" y="5678488"/>
          <p14:tracePt t="14867" x="2670175" y="5662613"/>
          <p14:tracePt t="14882" x="2670175" y="5645150"/>
          <p14:tracePt t="14884" x="2670175" y="5629275"/>
          <p14:tracePt t="14898" x="2662238" y="5605463"/>
          <p14:tracePt t="14900" x="2654300" y="5589588"/>
          <p14:tracePt t="14915" x="2654300" y="5581650"/>
          <p14:tracePt t="14917" x="2646363" y="5573713"/>
          <p14:tracePt t="14932" x="2646363" y="5565775"/>
          <p14:tracePt t="14934" x="2638425" y="5557838"/>
          <p14:tracePt t="15076" x="2630488" y="5557838"/>
          <p14:tracePt t="15208" x="2630488" y="5549900"/>
          <p14:tracePt t="15598" x="2630488" y="5541963"/>
          <p14:tracePt t="15605" x="2630488" y="5526088"/>
          <p14:tracePt t="15618" x="2630488" y="5518150"/>
          <p14:tracePt t="15635" x="2638425" y="5510213"/>
          <p14:tracePt t="15635" x="2638425" y="5494338"/>
          <p14:tracePt t="15638" x="2638425" y="5486400"/>
          <p14:tracePt t="15651" x="2638425" y="5478463"/>
          <p14:tracePt t="15668" x="2638425" y="5470525"/>
          <p14:tracePt t="15685" x="2638425" y="5454650"/>
          <p14:tracePt t="15687" x="2630488" y="5454650"/>
          <p14:tracePt t="15808" x="2630488" y="5446713"/>
          <p14:tracePt t="16066" x="2646363" y="5454650"/>
          <p14:tracePt t="16073" x="2662238" y="5478463"/>
          <p14:tracePt t="16087" x="2693988" y="5486400"/>
          <p14:tracePt t="16089" x="2701925" y="5494338"/>
          <p14:tracePt t="16103" x="2701925" y="5502275"/>
          <p14:tracePt t="16105" x="2709863" y="5502275"/>
          <p14:tracePt t="16448" x="2709863" y="5510213"/>
          <p14:tracePt t="16510" x="2709863" y="5518150"/>
          <p14:tracePt t="16518" x="2709863" y="5526088"/>
          <p14:tracePt t="16542" x="2709863" y="5534025"/>
          <p14:tracePt t="16550" x="2709863" y="5541963"/>
          <p14:tracePt t="16558" x="2709863" y="5549900"/>
          <p14:tracePt t="16572" x="2717800" y="5557838"/>
          <p14:tracePt t="16588" x="2717800" y="5565775"/>
          <p14:tracePt t="16589" x="2725738" y="5573713"/>
          <p14:tracePt t="16605" x="2733675" y="5581650"/>
          <p14:tracePt t="16622" x="2741613" y="5581650"/>
          <p14:tracePt t="16622" x="2741613" y="5589588"/>
          <p14:tracePt t="16752" x="2751138" y="5589588"/>
          <p14:tracePt t="16768" x="2759075" y="5589588"/>
          <p14:tracePt t="16798" x="2767013" y="5589588"/>
          <p14:tracePt t="16986" x="2774950" y="5597525"/>
          <p14:tracePt t="16993" x="2774950" y="5605463"/>
          <p14:tracePt t="18046" x="2782888" y="5605463"/>
          <p14:tracePt t="19052" x="2782888" y="5613400"/>
          <p14:tracePt t="19059" x="2782888" y="5637213"/>
          <p14:tracePt t="19066" x="2782888" y="5653088"/>
          <p14:tracePt t="19082" x="2782888" y="5662613"/>
          <p14:tracePt t="19083" x="2790825" y="5670550"/>
          <p14:tracePt t="19098" x="2798763" y="5678488"/>
          <p14:tracePt t="19115" x="2798763" y="5686425"/>
          <p14:tracePt t="19184" x="2806700" y="5686425"/>
          <p14:tracePt t="19208" x="2822575" y="5686425"/>
          <p14:tracePt t="19214" x="2846388" y="5686425"/>
          <p14:tracePt t="19222" x="2870200" y="5678488"/>
          <p14:tracePt t="19232" x="2894013" y="5670550"/>
          <p14:tracePt t="19249" x="2909888" y="5653088"/>
          <p14:tracePt t="19250" x="2933700" y="5637213"/>
          <p14:tracePt t="19266" x="2981325" y="5613400"/>
          <p14:tracePt t="19267" x="3036888" y="5589588"/>
          <p14:tracePt t="19269" x="3117850" y="5534025"/>
          <p14:tracePt t="19283" x="3197225" y="5486400"/>
          <p14:tracePt t="19285" x="3300413" y="5407025"/>
          <p14:tracePt t="19299" x="3387725" y="5327650"/>
          <p14:tracePt t="19301" x="3467100" y="5230813"/>
          <p14:tracePt t="19316" x="3563938" y="5111750"/>
          <p14:tracePt t="19318" x="3659188" y="4943475"/>
          <p14:tracePt t="19333" x="3730625" y="4768850"/>
          <p14:tracePt t="19335" x="3778250" y="4608513"/>
          <p14:tracePt t="19350" x="3817938" y="4481513"/>
          <p14:tracePt t="19352" x="3851275" y="4354513"/>
          <p14:tracePt t="19366" x="3859213" y="4257675"/>
          <p14:tracePt t="19368" x="3859213" y="4178300"/>
          <p14:tracePt t="19369" x="3851275" y="4114800"/>
          <p14:tracePt t="19383" x="3833813" y="4067175"/>
          <p14:tracePt t="19386" x="3825875" y="4051300"/>
          <p14:tracePt t="19400" x="3817938" y="4043363"/>
          <p14:tracePt t="19402" x="3817938" y="4027488"/>
          <p14:tracePt t="19416" x="3810000" y="4027488"/>
          <p14:tracePt t="19418" x="3802063" y="4027488"/>
          <p14:tracePt t="19854" x="3802063" y="4019550"/>
          <p14:tracePt t="19862" x="3810000" y="4003675"/>
          <p14:tracePt t="19870" x="3833813" y="3987800"/>
          <p14:tracePt t="19885" x="3851275" y="3971925"/>
          <p14:tracePt t="19886" x="3867150" y="3948113"/>
          <p14:tracePt t="19902" x="3875088" y="3930650"/>
          <p14:tracePt t="19902" x="3883025" y="3930650"/>
          <p14:tracePt t="19919" x="3883025" y="3922713"/>
          <p14:tracePt t="19919" x="3883025" y="3914775"/>
          <p14:tracePt t="19948" x="3890963" y="3914775"/>
          <p14:tracePt t="19955" x="3898900" y="3906838"/>
          <p14:tracePt t="19969" x="3906838" y="3906838"/>
          <p14:tracePt t="19972" x="3914775" y="3898900"/>
          <p14:tracePt t="19985" x="3914775" y="3890963"/>
          <p14:tracePt t="24266" x="3898900" y="3890963"/>
          <p14:tracePt t="24273" x="3875088" y="3890963"/>
          <p14:tracePt t="24286" x="3859213" y="3890963"/>
          <p14:tracePt t="24303" x="3833813" y="3890963"/>
          <p14:tracePt t="24304" x="3802063" y="3890963"/>
          <p14:tracePt t="24319" x="3794125" y="3890963"/>
          <p14:tracePt t="24320" x="3770313" y="3890963"/>
          <p14:tracePt t="24336" x="3762375" y="3890963"/>
          <p14:tracePt t="24353" x="3746500" y="3890963"/>
          <p14:tracePt t="24354" x="3738563" y="3890963"/>
          <p14:tracePt t="24370" x="3730625" y="3890963"/>
          <p14:tracePt t="24370" x="3714750" y="3890963"/>
          <p14:tracePt t="24386" x="3690938" y="3898900"/>
          <p14:tracePt t="24387" x="3675063" y="3898900"/>
          <p14:tracePt t="24389" x="3659188" y="3898900"/>
          <p14:tracePt t="24403" x="3643313" y="3898900"/>
          <p14:tracePt t="24406" x="3627438" y="3898900"/>
          <p14:tracePt t="24420" x="3619500" y="3898900"/>
          <p14:tracePt t="24522" x="3611563" y="3898900"/>
          <p14:tracePt t="24554" x="3595688" y="3906838"/>
          <p14:tracePt t="24562" x="3579813" y="3906838"/>
          <p14:tracePt t="24571" x="3563938" y="3914775"/>
          <p14:tracePt t="24587" x="3556000" y="3922713"/>
          <p14:tracePt t="24588" x="3532188" y="3922713"/>
          <p14:tracePt t="24604" x="3524250" y="3930650"/>
          <p14:tracePt t="24605" x="3516313" y="3938588"/>
          <p14:tracePt t="24607" x="3492500" y="3948113"/>
          <p14:tracePt t="24621" x="3484563" y="3948113"/>
          <p14:tracePt t="24623" x="3467100" y="3948113"/>
          <p14:tracePt t="24637" x="3459163" y="3948113"/>
          <p14:tracePt t="24640" x="3443288" y="3948113"/>
          <p14:tracePt t="24654" x="3427413" y="3948113"/>
          <p14:tracePt t="24656" x="3411538" y="3948113"/>
          <p14:tracePt t="24671" x="3403600" y="3948113"/>
          <p14:tracePt t="24673" x="3395663" y="3948113"/>
          <p14:tracePt t="24804" x="3387725" y="3948113"/>
          <p14:tracePt t="24834" x="3387725" y="3956050"/>
          <p14:tracePt t="24842" x="3379788" y="3956050"/>
          <p14:tracePt t="24849" x="3371850" y="3956050"/>
          <p14:tracePt t="24865" x="3363913" y="3963988"/>
          <p14:tracePt t="24874" x="3348038" y="3963988"/>
          <p14:tracePt t="24888" x="3332163" y="3963988"/>
          <p14:tracePt t="24905" x="3316288" y="3963988"/>
          <p14:tracePt t="24906" x="3308350" y="3963988"/>
          <p14:tracePt t="25022" x="3300413" y="3963988"/>
          <p14:tracePt t="25092" x="3292475" y="3963988"/>
          <p14:tracePt t="25122" x="3276600" y="3956050"/>
          <p14:tracePt t="25130" x="3260725" y="3948113"/>
          <p14:tracePt t="25139" x="3244850" y="3948113"/>
          <p14:tracePt t="25156" x="3244850" y="3938588"/>
          <p14:tracePt t="25157" x="3236913" y="3938588"/>
          <p14:tracePt t="25173" x="3228975" y="3930650"/>
          <p14:tracePt t="25173" x="3221038" y="3922713"/>
          <p14:tracePt t="25190" x="3205163" y="3922713"/>
          <p14:tracePt t="25190" x="3189288" y="3914775"/>
          <p14:tracePt t="25192" x="3181350" y="3914775"/>
          <p14:tracePt t="25206" x="3165475" y="3906838"/>
          <p14:tracePt t="25223" x="3157538" y="3906838"/>
          <p14:tracePt t="25240" x="3149600" y="3898900"/>
          <p14:tracePt t="25273" x="3141663" y="3890963"/>
          <p14:tracePt t="25274" x="3133725" y="3890963"/>
          <p14:tracePt t="25290" x="3133725" y="3883025"/>
          <p14:tracePt t="25552" x="3125788" y="3883025"/>
          <p14:tracePt t="25574" x="3117850" y="3883025"/>
          <p14:tracePt t="25589" x="3109913" y="3875088"/>
          <p14:tracePt t="25597" x="3100388" y="3875088"/>
          <p14:tracePt t="25608" x="3100388" y="3867150"/>
          <p14:tracePt t="25625" x="3092450" y="3851275"/>
          <p14:tracePt t="25625" x="3076575" y="3827463"/>
          <p14:tracePt t="25642" x="3068638" y="3803650"/>
          <p14:tracePt t="25642" x="3068638" y="3779838"/>
          <p14:tracePt t="25645" x="3060700" y="3756025"/>
          <p14:tracePt t="25658" x="3060700" y="3740150"/>
          <p14:tracePt t="25661" x="3060700" y="3716338"/>
          <p14:tracePt t="25675" x="3060700" y="3700463"/>
          <p14:tracePt t="25677" x="3060700" y="3668713"/>
          <p14:tracePt t="25692" x="3052763" y="3636963"/>
          <p14:tracePt t="25694" x="3052763" y="3605213"/>
          <p14:tracePt t="25708" x="3044825" y="3571875"/>
          <p14:tracePt t="25711" x="3036888" y="3524250"/>
          <p14:tracePt t="25725" x="3028950" y="3492500"/>
          <p14:tracePt t="25727" x="3021013" y="3444875"/>
          <p14:tracePt t="25742" x="3013075" y="3413125"/>
          <p14:tracePt t="25744" x="3013075" y="3381375"/>
          <p14:tracePt t="25745" x="3013075" y="3341688"/>
          <p14:tracePt t="25759" x="3013075" y="3302000"/>
          <p14:tracePt t="25761" x="3013075" y="3278188"/>
          <p14:tracePt t="25775" x="3013075" y="3252788"/>
          <p14:tracePt t="25778" x="3013075" y="3228975"/>
          <p14:tracePt t="25792" x="3013075" y="3213100"/>
          <p14:tracePt t="25794" x="3013075" y="3189288"/>
          <p14:tracePt t="25809" x="3005138" y="3165475"/>
          <p14:tracePt t="25812" x="2989263" y="3141663"/>
          <p14:tracePt t="25826" x="2973388" y="3109913"/>
          <p14:tracePt t="25828" x="2949575" y="3086100"/>
          <p14:tracePt t="25842" x="2925763" y="3046413"/>
          <p14:tracePt t="25844" x="2917825" y="3022600"/>
          <p14:tracePt t="25859" x="2901950" y="2998788"/>
          <p14:tracePt t="25861" x="2886075" y="2967038"/>
          <p14:tracePt t="25876" x="2870200" y="2935288"/>
          <p14:tracePt t="25878" x="2822575" y="2878138"/>
          <p14:tracePt t="25893" x="2814638" y="2854325"/>
          <p14:tracePt t="25895" x="2798763" y="2838450"/>
          <p14:tracePt t="25909" x="2798763" y="2822575"/>
          <p14:tracePt t="25912" x="2790825" y="2806700"/>
          <p14:tracePt t="25926" x="2782888" y="2790825"/>
          <p14:tracePt t="25928" x="2774950" y="2767013"/>
          <p14:tracePt t="25943" x="2767013" y="2751138"/>
          <p14:tracePt t="25946" x="2759075" y="2735263"/>
          <p14:tracePt t="25947" x="2751138" y="2727325"/>
          <p14:tracePt t="25960" x="2751138" y="2719388"/>
          <p14:tracePt t="25963" x="2741613" y="2711450"/>
          <p14:tracePt t="26004" x="2741613" y="2695575"/>
          <p14:tracePt t="26012" x="2741613" y="2687638"/>
          <p14:tracePt t="26439" x="2741613" y="2703513"/>
          <p14:tracePt t="26448" x="2741613" y="2767013"/>
          <p14:tracePt t="26456" x="2741613" y="2862263"/>
          <p14:tracePt t="26463" x="2741613" y="2990850"/>
          <p14:tracePt t="26478" x="2741613" y="3133725"/>
          <p14:tracePt t="26479" x="2741613" y="3262313"/>
          <p14:tracePt t="26495" x="2741613" y="3333750"/>
          <p14:tracePt t="26495" x="2733675" y="3389313"/>
          <p14:tracePt t="26512" x="2725738" y="3436938"/>
          <p14:tracePt t="26512" x="2725738" y="3460750"/>
          <p14:tracePt t="26528" x="2717800" y="3476625"/>
          <p14:tracePt t="26529" x="2717800" y="3484563"/>
          <p14:tracePt t="27328" x="2741613" y="3452813"/>
          <p14:tracePt t="27335" x="2767013" y="3405188"/>
          <p14:tracePt t="27348" x="2767013" y="3381375"/>
          <p14:tracePt t="27351" x="2774950" y="3357563"/>
          <p14:tracePt t="27365" x="2774950" y="3341688"/>
          <p14:tracePt t="27367" x="2774950" y="3309938"/>
          <p14:tracePt t="27382" x="2782888" y="3270250"/>
          <p14:tracePt t="27384" x="2790825" y="3228975"/>
          <p14:tracePt t="27399" x="2790825" y="3181350"/>
          <p14:tracePt t="27401" x="2798763" y="3149600"/>
          <p14:tracePt t="27415" x="2806700" y="3133725"/>
          <p14:tracePt t="27417" x="2806700" y="3117850"/>
          <p14:tracePt t="27432" x="2806700" y="3109913"/>
          <p14:tracePt t="27449" x="2814638" y="3109913"/>
          <p14:tracePt t="27451" x="2814638" y="3101975"/>
          <p14:tracePt t="27468" x="2822575" y="3101975"/>
          <p14:tracePt t="27694" x="2846388" y="3078163"/>
          <p14:tracePt t="27701" x="2870200" y="3046413"/>
          <p14:tracePt t="27709" x="2886075" y="3030538"/>
          <p14:tracePt t="27717" x="2909888" y="2998788"/>
          <p14:tracePt t="27733" x="2941638" y="2974975"/>
          <p14:tracePt t="27734" x="2997200" y="2909888"/>
          <p14:tracePt t="27750" x="3068638" y="2838450"/>
          <p14:tracePt t="27751" x="3141663" y="2774950"/>
          <p14:tracePt t="27767" x="3189288" y="2711450"/>
          <p14:tracePt t="27767" x="3221038" y="2687638"/>
          <p14:tracePt t="27783" x="3236913" y="2663825"/>
          <p14:tracePt t="27784" x="3244850" y="2655888"/>
          <p14:tracePt t="27800" x="3244850" y="2647950"/>
          <p14:tracePt t="27801" x="3252788" y="2632075"/>
          <p14:tracePt t="27803" x="3260725" y="2624138"/>
          <p14:tracePt t="27817" x="3268663" y="2608263"/>
          <p14:tracePt t="27819" x="3276600" y="2600325"/>
          <p14:tracePt t="27834" x="3284538" y="2592388"/>
          <p14:tracePt t="27836" x="3292475" y="2576513"/>
          <p14:tracePt t="27850" x="3300413" y="2576513"/>
          <p14:tracePt t="27852" x="3300413" y="2559050"/>
          <p14:tracePt t="27867" x="3308350" y="2559050"/>
          <p14:tracePt t="27869" x="3308350" y="2551113"/>
          <p14:tracePt t="27884" x="3316288" y="2551113"/>
          <p14:tracePt t="27901" x="3316288" y="2543175"/>
          <p14:tracePt t="27952" x="3332163" y="2551113"/>
          <p14:tracePt t="27960" x="3348038" y="2576513"/>
          <p14:tracePt t="27968" x="3363913" y="2608263"/>
          <p14:tracePt t="28046" x="3379788" y="2608263"/>
          <p14:tracePt t="28053" x="3467100" y="2576513"/>
          <p14:tracePt t="28061" x="3563938" y="2543175"/>
          <p14:tracePt t="28068" x="3635375" y="2511425"/>
          <p14:tracePt t="28085" x="3659188" y="2479675"/>
          <p14:tracePt t="28085" x="3683000" y="2455863"/>
          <p14:tracePt t="28101" x="3698875" y="2408238"/>
          <p14:tracePt t="28102" x="3714750" y="2344738"/>
          <p14:tracePt t="28118" x="3722688" y="2265363"/>
          <p14:tracePt t="28119" x="3722688" y="2192338"/>
          <p14:tracePt t="28135" x="3722688" y="2112963"/>
          <p14:tracePt t="28135" x="3722688" y="2049463"/>
          <p14:tracePt t="28138" x="3722688" y="1978025"/>
          <p14:tracePt t="28152" x="3714750" y="1914525"/>
          <p14:tracePt t="28154" x="3698875" y="1857375"/>
          <p14:tracePt t="28168" x="3683000" y="1809750"/>
          <p14:tracePt t="28171" x="3651250" y="1746250"/>
          <p14:tracePt t="28185" x="3619500" y="1674813"/>
          <p14:tracePt t="28187" x="3579813" y="1627188"/>
          <p14:tracePt t="28202" x="3532188" y="1579563"/>
          <p14:tracePt t="28204" x="3508375" y="1538288"/>
          <p14:tracePt t="28219" x="3476625" y="1506538"/>
          <p14:tracePt t="28220" x="3435350" y="1482725"/>
          <p14:tracePt t="28235" x="3411538" y="1458913"/>
          <p14:tracePt t="28237" x="3371850" y="1435100"/>
          <p14:tracePt t="28252" x="3348038" y="1427163"/>
          <p14:tracePt t="28254" x="3316288" y="1419225"/>
          <p14:tracePt t="28256" x="3268663" y="1419225"/>
          <p14:tracePt t="28269" x="3228975" y="1419225"/>
          <p14:tracePt t="28271" x="3181350" y="1419225"/>
          <p14:tracePt t="28285" x="3149600" y="1419225"/>
          <p14:tracePt t="28287" x="3125788" y="1427163"/>
          <p14:tracePt t="28302" x="3109913" y="1443038"/>
          <p14:tracePt t="28304" x="3084513" y="1458913"/>
          <p14:tracePt t="28319" x="3084513" y="1482725"/>
          <p14:tracePt t="28321" x="3076575" y="1514475"/>
          <p14:tracePt t="28336" x="3076575" y="1563688"/>
          <p14:tracePt t="28338" x="3084513" y="1635125"/>
          <p14:tracePt t="28352" x="3109913" y="1714500"/>
          <p14:tracePt t="28354" x="3141663" y="1793875"/>
          <p14:tracePt t="28369" x="3189288" y="1857375"/>
          <p14:tracePt t="28372" x="3244850" y="1946275"/>
          <p14:tracePt t="28386" x="3260725" y="1978025"/>
          <p14:tracePt t="28388" x="3292475" y="1993900"/>
          <p14:tracePt t="28403" x="3316288" y="2009775"/>
          <p14:tracePt t="28405" x="3340100" y="2017713"/>
          <p14:tracePt t="28419" x="3363913" y="2017713"/>
          <p14:tracePt t="28421" x="3387725" y="2017713"/>
          <p14:tracePt t="28436" x="3411538" y="2009775"/>
          <p14:tracePt t="28438" x="3459163" y="2001838"/>
          <p14:tracePt t="28453" x="3508375" y="1985963"/>
          <p14:tracePt t="28455" x="3540125" y="1962150"/>
          <p14:tracePt t="28470" x="3571875" y="1954213"/>
          <p14:tracePt t="28472" x="3579813" y="1930400"/>
          <p14:tracePt t="28473" x="3587750" y="1922463"/>
          <p14:tracePt t="28486" x="3587750" y="1906588"/>
          <p14:tracePt t="28489" x="3587750" y="1881188"/>
          <p14:tracePt t="28503" x="3587750" y="1841500"/>
          <p14:tracePt t="28505" x="3563938" y="1778000"/>
          <p14:tracePt t="28520" x="3524250" y="1722438"/>
          <p14:tracePt t="28522" x="3492500" y="1674813"/>
          <p14:tracePt t="28537" x="3467100" y="1635125"/>
          <p14:tracePt t="28539" x="3435350" y="1611313"/>
          <p14:tracePt t="28553" x="3411538" y="1595438"/>
          <p14:tracePt t="28555" x="3387725" y="1587500"/>
          <p14:tracePt t="28570" x="3363913" y="1587500"/>
          <p14:tracePt t="28572" x="3348038" y="1587500"/>
          <p14:tracePt t="28587" x="3332163" y="1587500"/>
          <p14:tracePt t="28589" x="3316288" y="1587500"/>
          <p14:tracePt t="28590" x="3300413" y="1603375"/>
          <p14:tracePt t="28603" x="3268663" y="1627188"/>
          <p14:tracePt t="28606" x="3244850" y="1651000"/>
          <p14:tracePt t="28620" x="3213100" y="1666875"/>
          <p14:tracePt t="28623" x="3189288" y="1690688"/>
          <p14:tracePt t="28637" x="3165475" y="1706563"/>
          <p14:tracePt t="28639" x="3149600" y="1722438"/>
          <p14:tracePt t="28654" x="3141663" y="1738313"/>
          <p14:tracePt t="28670" x="3141663" y="1746250"/>
          <p14:tracePt t="28672" x="3141663" y="1754188"/>
          <p14:tracePt t="28687" x="3149600" y="1762125"/>
          <p14:tracePt t="28704" x="3157538" y="1762125"/>
          <p14:tracePt t="28706" x="3165475" y="1762125"/>
          <p14:tracePt t="28721" x="3181350" y="1762125"/>
          <p14:tracePt t="28723" x="3197225" y="1762125"/>
          <p14:tracePt t="28723" x="3205163" y="1762125"/>
          <p14:tracePt t="28737" x="3213100" y="1762125"/>
          <p14:tracePt t="28739" x="3221038" y="1754188"/>
          <p14:tracePt t="28754" x="3228975" y="1754188"/>
          <p14:tracePt t="28771" x="3228975" y="1746250"/>
          <p14:tracePt t="28773" x="3228975" y="1738313"/>
          <p14:tracePt t="28787" x="3221038" y="1730375"/>
          <p14:tracePt t="28804" x="3213100" y="1722438"/>
          <p14:tracePt t="28821" x="3205163" y="1722438"/>
          <p14:tracePt t="28856" x="3205163" y="1714500"/>
          <p14:tracePt t="32878" x="3221038" y="1714500"/>
          <p14:tracePt t="32885" x="3276600" y="1738313"/>
          <p14:tracePt t="32893" x="3355975" y="1770063"/>
          <p14:tracePt t="32904" x="3459163" y="1809750"/>
          <p14:tracePt t="32907" x="3603625" y="1865313"/>
          <p14:tracePt t="32921" x="3778250" y="1938338"/>
          <p14:tracePt t="32923" x="3970338" y="2017713"/>
          <p14:tracePt t="32938" x="4113213" y="2112963"/>
          <p14:tracePt t="32940" x="4289425" y="2208213"/>
          <p14:tracePt t="32954" x="4456113" y="2305050"/>
          <p14:tracePt t="32956" x="4567238" y="2400300"/>
          <p14:tracePt t="32971" x="4648200" y="2479675"/>
          <p14:tracePt t="32973" x="4695825" y="2551113"/>
          <p14:tracePt t="32988" x="4719638" y="2600325"/>
          <p14:tracePt t="32990" x="4727575" y="2632075"/>
          <p14:tracePt t="33004" x="4735513" y="2663825"/>
          <p14:tracePt t="33007" x="4735513" y="2703513"/>
          <p14:tracePt t="33021" x="4743450" y="2727325"/>
          <p14:tracePt t="33023" x="4743450" y="2751138"/>
          <p14:tracePt t="33038" x="4751388" y="2774950"/>
          <p14:tracePt t="33040" x="4759325" y="2790825"/>
          <p14:tracePt t="33055" x="4759325" y="2798763"/>
          <p14:tracePt t="33057" x="4775200" y="2822575"/>
          <p14:tracePt t="33071" x="4775200" y="2830513"/>
          <p14:tracePt t="33290" x="4799013" y="2935288"/>
          <p14:tracePt t="33297" x="4886325" y="3302000"/>
          <p14:tracePt t="33306" x="4967288" y="3700463"/>
          <p14:tracePt t="33322" x="5022850" y="3995738"/>
          <p14:tracePt t="33323" x="5062538" y="4273550"/>
          <p14:tracePt t="33339" x="5070475" y="4513263"/>
          <p14:tracePt t="33340" x="5070475" y="4713288"/>
          <p14:tracePt t="33356" x="5070475" y="4879975"/>
          <p14:tracePt t="33356" x="5070475" y="4984750"/>
          <p14:tracePt t="33373" x="5070475" y="5048250"/>
          <p14:tracePt t="33373" x="5070475" y="5072063"/>
          <p14:tracePt t="33389" x="5070475" y="5080000"/>
          <p14:tracePt t="33408" x="5078413" y="5064125"/>
          <p14:tracePt t="33423" x="5086350" y="5048250"/>
          <p14:tracePt t="33424" x="5086350" y="5032375"/>
          <p14:tracePt t="33440" x="5094288" y="5016500"/>
          <p14:tracePt t="33440" x="5102225" y="4992688"/>
          <p14:tracePt t="33456" x="5110163" y="4967288"/>
          <p14:tracePt t="33457" x="5110163" y="4943475"/>
          <p14:tracePt t="33473" x="5118100" y="4919663"/>
          <p14:tracePt t="33473" x="5126038" y="4895850"/>
          <p14:tracePt t="33490" x="5133975" y="4872038"/>
          <p14:tracePt t="33490" x="5133975" y="4864100"/>
          <p14:tracePt t="33494" x="5133975" y="4840288"/>
          <p14:tracePt t="33506" x="5141913" y="4816475"/>
          <p14:tracePt t="33509" x="5157788" y="4784725"/>
          <p14:tracePt t="33523" x="5181600" y="4721225"/>
          <p14:tracePt t="33525" x="5205413" y="4657725"/>
          <p14:tracePt t="33540" x="5229225" y="4592638"/>
          <p14:tracePt t="33542" x="5253038" y="4521200"/>
          <p14:tracePt t="33557" x="5268913" y="4457700"/>
          <p14:tracePt t="33559" x="5300663" y="4386263"/>
          <p14:tracePt t="33573" x="5326063" y="4322763"/>
          <p14:tracePt t="33576" x="5341938" y="4257675"/>
          <p14:tracePt t="33590" x="5349875" y="4194175"/>
          <p14:tracePt t="33592" x="5357813" y="4138613"/>
          <p14:tracePt t="33594" x="5365750" y="4090988"/>
          <p14:tracePt t="33607" x="5365750" y="4067175"/>
          <p14:tracePt t="33609" x="5365750" y="4051300"/>
          <p14:tracePt t="33624" x="5365750" y="4043363"/>
          <p14:tracePt t="34538" x="5365750" y="4035425"/>
          <p14:tracePt t="34545" x="5349875" y="3971925"/>
          <p14:tracePt t="34553" x="5326063" y="3890963"/>
          <p14:tracePt t="34561" x="5292725" y="3795713"/>
          <p14:tracePt t="34577" x="5260975" y="3716338"/>
          <p14:tracePt t="34578" x="5229225" y="3629025"/>
          <p14:tracePt t="34594" x="5189538" y="3563938"/>
          <p14:tracePt t="34595" x="5157788" y="3484563"/>
          <p14:tracePt t="34611" x="5133975" y="3405188"/>
          <p14:tracePt t="34611" x="5110163" y="3333750"/>
          <p14:tracePt t="34615" x="5094288" y="3252788"/>
          <p14:tracePt t="34628" x="5070475" y="3189288"/>
          <p14:tracePt t="34644" x="5070475" y="3141663"/>
          <p14:tracePt t="34647" x="5062538" y="3094038"/>
          <p14:tracePt t="34661" x="5062538" y="3086100"/>
          <p14:tracePt t="34678" x="5062538" y="3078163"/>
          <p14:tracePt t="34711" x="5054600" y="3078163"/>
          <p14:tracePt t="34712" x="5038725" y="3109913"/>
          <p14:tracePt t="34728" x="4999038" y="3205163"/>
          <p14:tracePt t="34729" x="4975225" y="3341688"/>
          <p14:tracePt t="34731" x="4943475" y="3571875"/>
          <p14:tracePt t="34745" x="4951413" y="3748088"/>
          <p14:tracePt t="34747" x="5006975" y="3883025"/>
          <p14:tracePt t="34762" x="5046663" y="3979863"/>
          <p14:tracePt t="34764" x="5078413" y="4051300"/>
          <p14:tracePt t="34778" x="5102225" y="4098925"/>
          <p14:tracePt t="34780" x="5110163" y="4114800"/>
          <p14:tracePt t="34826" x="5110163" y="4075113"/>
          <p14:tracePt t="34833" x="5094288" y="3971925"/>
          <p14:tracePt t="34845" x="5070475" y="3898900"/>
          <p14:tracePt t="34862" x="5046663" y="3811588"/>
          <p14:tracePt t="34862" x="5014913" y="3716338"/>
          <p14:tracePt t="34865" x="5006975" y="3595688"/>
          <p14:tracePt t="34879" x="4999038" y="3460750"/>
          <p14:tracePt t="34881" x="4991100" y="3325813"/>
          <p14:tracePt t="34895" x="4975225" y="3189288"/>
          <p14:tracePt t="34897" x="4967288" y="3070225"/>
          <p14:tracePt t="34912" x="4959350" y="2974975"/>
          <p14:tracePt t="34914" x="4951413" y="2878138"/>
          <p14:tracePt t="34929" x="4943475" y="2782888"/>
          <p14:tracePt t="34931" x="4926013" y="2711450"/>
          <p14:tracePt t="34946" x="4918075" y="2671763"/>
          <p14:tracePt t="34949" x="4910138" y="2640013"/>
          <p14:tracePt t="34949" x="4902200" y="2624138"/>
          <p14:tracePt t="34962" x="4894263" y="2608263"/>
          <p14:tracePt t="34966" x="4886325" y="2608263"/>
          <p14:tracePt t="34982" x="4878388" y="2608263"/>
          <p14:tracePt t="34998" x="4862513" y="2616200"/>
          <p14:tracePt t="35013" x="4822825" y="2695575"/>
          <p14:tracePt t="35015" x="4767263" y="2830513"/>
          <p14:tracePt t="35029" x="4695825" y="3006725"/>
          <p14:tracePt t="35032" x="4640263" y="3165475"/>
          <p14:tracePt t="35046" x="4600575" y="3262313"/>
          <p14:tracePt t="35048" x="4576763" y="3317875"/>
          <p14:tracePt t="35063" x="4567238" y="3341688"/>
          <p14:tracePt t="35113" x="4576763" y="3325813"/>
          <p14:tracePt t="35121" x="4592638" y="3286125"/>
          <p14:tracePt t="35130" x="4608513" y="3236913"/>
          <p14:tracePt t="35146" x="4616450" y="3189288"/>
          <p14:tracePt t="35147" x="4624388" y="3141663"/>
          <p14:tracePt t="35163" x="4624388" y="3094038"/>
          <p14:tracePt t="35164" x="4624388" y="3070225"/>
          <p14:tracePt t="35180" x="4632325" y="3062288"/>
          <p14:tracePt t="35216" x="4632325" y="3078163"/>
          <p14:tracePt t="35224" x="4600575" y="3244850"/>
          <p14:tracePt t="35232" x="4592638" y="3484563"/>
          <p14:tracePt t="35247" x="4592638" y="3732213"/>
          <p14:tracePt t="35249" x="4640263" y="3948113"/>
          <p14:tracePt t="35264" x="4711700" y="4083050"/>
          <p14:tracePt t="35264" x="4743450" y="4162425"/>
          <p14:tracePt t="35280" x="4767263" y="4194175"/>
          <p14:tracePt t="35302" x="4775200" y="4194175"/>
          <p14:tracePt t="35402" x="4791075" y="4217988"/>
          <p14:tracePt t="35409" x="4838700" y="4273550"/>
          <p14:tracePt t="35418" x="4870450" y="4330700"/>
          <p14:tracePt t="35431" x="4894263" y="4362450"/>
          <p14:tracePt t="35434" x="4894263" y="4378325"/>
          <p14:tracePt t="35448" x="4894263" y="4402138"/>
          <p14:tracePt t="35450" x="4894263" y="4410075"/>
          <p14:tracePt t="35466" x="4894263" y="4418013"/>
          <p14:tracePt t="36954" x="4894263" y="4425950"/>
          <p14:tracePt t="36961" x="4894263" y="4433888"/>
          <p14:tracePt t="36971" x="4910138" y="4489450"/>
          <p14:tracePt t="36987" x="4918075" y="4552950"/>
          <p14:tracePt t="36988" x="4918075" y="4576763"/>
          <p14:tracePt t="37004" x="4886325" y="4592638"/>
          <p14:tracePt t="37004" x="4830763" y="4592638"/>
          <p14:tracePt t="37007" x="4759325" y="4592638"/>
          <p14:tracePt t="37021" x="4672013" y="4600575"/>
          <p14:tracePt t="37023" x="4576763" y="4641850"/>
          <p14:tracePt t="37037" x="4559300" y="4641850"/>
          <p14:tracePt t="37156" x="4543425" y="4641850"/>
          <p14:tracePt t="37163" x="4535488" y="4633913"/>
          <p14:tracePt t="37171" x="4535488" y="4624388"/>
          <p14:tracePt t="37188" x="4559300" y="4608513"/>
          <p14:tracePt t="37188" x="4600575" y="4600575"/>
          <p14:tracePt t="37205" x="4656138" y="4576763"/>
          <p14:tracePt t="37205" x="4711700" y="4568825"/>
          <p14:tracePt t="37221" x="4751388" y="4560888"/>
          <p14:tracePt t="37222" x="4806950" y="4552950"/>
          <p14:tracePt t="37225" x="4854575" y="4545013"/>
          <p14:tracePt t="37238" x="4902200" y="4537075"/>
          <p14:tracePt t="37241" x="4943475" y="4537075"/>
          <p14:tracePt t="37255" x="4983163" y="4537075"/>
          <p14:tracePt t="37257" x="5030788" y="4537075"/>
          <p14:tracePt t="37272" x="5054600" y="4537075"/>
          <p14:tracePt t="37275" x="5078413" y="4537075"/>
          <p14:tracePt t="37288" x="5094288" y="4537075"/>
          <p14:tracePt t="37290" x="5110163" y="4537075"/>
          <p14:tracePt t="37305" x="5126038" y="4537075"/>
          <p14:tracePt t="37308" x="5141913" y="4529138"/>
          <p14:tracePt t="37322" x="5165725" y="4529138"/>
          <p14:tracePt t="37324" x="5189538" y="4521200"/>
          <p14:tracePt t="37339" x="5205413" y="4521200"/>
          <p14:tracePt t="37341" x="5221288" y="4513263"/>
          <p14:tracePt t="37355" x="5237163" y="4513263"/>
          <p14:tracePt t="37357" x="5253038" y="4513263"/>
          <p14:tracePt t="37372" x="5268913" y="4513263"/>
          <p14:tracePt t="40158" x="5276850" y="4513263"/>
          <p14:tracePt t="40165" x="5292725" y="4521200"/>
          <p14:tracePt t="40173" x="5318125" y="4545013"/>
          <p14:tracePt t="40183" x="5365750" y="4568825"/>
          <p14:tracePt t="40200" x="5405438" y="4600575"/>
          <p14:tracePt t="40201" x="5453063" y="4616450"/>
          <p14:tracePt t="40203" x="5492750" y="4633913"/>
          <p14:tracePt t="40217" x="5540375" y="4657725"/>
          <p14:tracePt t="40219" x="5572125" y="4681538"/>
          <p14:tracePt t="40234" x="5595938" y="4689475"/>
          <p14:tracePt t="40236" x="5619750" y="4697413"/>
          <p14:tracePt t="40250" x="5667375" y="4713288"/>
          <p14:tracePt t="40253" x="5716588" y="4729163"/>
          <p14:tracePt t="40267" x="5756275" y="4745038"/>
          <p14:tracePt t="40269" x="5803900" y="4752975"/>
          <p14:tracePt t="40284" x="5851525" y="4760913"/>
          <p14:tracePt t="40286" x="5907088" y="4776788"/>
          <p14:tracePt t="40300" x="5970588" y="4784725"/>
          <p14:tracePt t="40302" x="6034088" y="4792663"/>
          <p14:tracePt t="40318" x="6107113" y="4800600"/>
          <p14:tracePt t="40320" x="6178550" y="4808538"/>
          <p14:tracePt t="40321" x="6210300" y="4816475"/>
          <p14:tracePt t="40334" x="6234113" y="4824413"/>
          <p14:tracePt t="40337" x="6242050" y="4824413"/>
          <p14:tracePt t="40351" x="6249988" y="4824413"/>
          <p14:tracePt t="40655" x="6273800" y="4824413"/>
          <p14:tracePt t="40663" x="6321425" y="4832350"/>
          <p14:tracePt t="40671" x="6376988" y="4840288"/>
          <p14:tracePt t="40685" x="6442075" y="4856163"/>
          <p14:tracePt t="40688" x="6505575" y="4879975"/>
          <p14:tracePt t="40702" x="6569075" y="4895850"/>
          <p14:tracePt t="40704" x="6624638" y="4911725"/>
          <p14:tracePt t="40719" x="6672263" y="4935538"/>
          <p14:tracePt t="40721" x="6719888" y="4951413"/>
          <p14:tracePt t="40736" x="6751638" y="4967288"/>
          <p14:tracePt t="40738" x="6769100" y="4984750"/>
          <p14:tracePt t="40752" x="6792913" y="5008563"/>
          <p14:tracePt t="40754" x="6816725" y="5024438"/>
          <p14:tracePt t="40769" x="6840538" y="5056188"/>
          <p14:tracePt t="40772" x="6872288" y="5080000"/>
          <p14:tracePt t="40773" x="6904038" y="5095875"/>
          <p14:tracePt t="40786" x="6951663" y="5119688"/>
          <p14:tracePt t="40789" x="6991350" y="5135563"/>
          <p14:tracePt t="40803" x="7038975" y="5151438"/>
          <p14:tracePt t="40805" x="7070725" y="5167313"/>
          <p14:tracePt t="40819" x="7094538" y="5175250"/>
          <p14:tracePt t="40821" x="7110413" y="5175250"/>
          <p14:tracePt t="40836" x="7118350" y="5175250"/>
          <p14:tracePt t="40914" x="7110413" y="5175250"/>
          <p14:tracePt t="40921" x="7102475" y="5175250"/>
          <p14:tracePt t="40929" x="7094538" y="5175250"/>
          <p14:tracePt t="40937" x="7086600" y="5175250"/>
          <p14:tracePt t="42832" x="7078663" y="5183188"/>
          <p14:tracePt t="42839" x="7062788" y="5238750"/>
          <p14:tracePt t="42846" x="7046913" y="5294313"/>
          <p14:tracePt t="42861" x="7031038" y="5343525"/>
          <p14:tracePt t="42861" x="7023100" y="5375275"/>
          <p14:tracePt t="42878" x="7015163" y="5414963"/>
          <p14:tracePt t="42878" x="7007225" y="5438775"/>
          <p14:tracePt t="42894" x="6999288" y="5462588"/>
          <p14:tracePt t="42895" x="6999288" y="5478463"/>
          <p14:tracePt t="42911" x="6991350" y="5494338"/>
          <p14:tracePt t="42911" x="6983413" y="5510213"/>
          <p14:tracePt t="43595" x="6983413" y="5518150"/>
          <p14:tracePt t="43609" x="6983413" y="5526088"/>
          <p14:tracePt t="43617" x="6983413" y="5541963"/>
          <p14:tracePt t="43631" x="6983413" y="5557838"/>
          <p14:tracePt t="43633" x="6983413" y="5573713"/>
          <p14:tracePt t="43647" x="6983413" y="5581650"/>
          <p14:tracePt t="43649" x="6983413" y="5589588"/>
          <p14:tracePt t="43664" x="6983413" y="5597525"/>
          <p14:tracePt t="43666" x="6991350" y="5597525"/>
          <p14:tracePt t="43681" x="6991350" y="5605463"/>
          <p14:tracePt t="43683" x="6991350" y="5613400"/>
          <p14:tracePt t="43714" x="6991350" y="5621338"/>
          <p14:tracePt t="44000" x="6983413" y="5653088"/>
          <p14:tracePt t="44007" x="6959600" y="5734050"/>
          <p14:tracePt t="44015" x="6919913" y="5813425"/>
          <p14:tracePt t="44032" x="6896100" y="5876925"/>
          <p14:tracePt t="44033" x="6872288" y="5924550"/>
          <p14:tracePt t="44049" x="6864350" y="5948363"/>
          <p14:tracePt t="44050" x="6848475" y="5980113"/>
          <p14:tracePt t="44066" x="6832600" y="5995988"/>
          <p14:tracePt t="44066" x="6832600" y="6021388"/>
          <p14:tracePt t="44069" x="6816725" y="6037263"/>
          <p14:tracePt t="44082" x="6808788" y="6053138"/>
          <p14:tracePt t="44085" x="6808788" y="6076950"/>
          <p14:tracePt t="44099" x="6792913" y="6076950"/>
          <p14:tracePt t="44101" x="6792913" y="6084888"/>
          <p14:tracePt t="44116" x="6784975" y="6084888"/>
          <p14:tracePt t="45270" x="6777038" y="6092825"/>
          <p14:tracePt t="45277" x="6769100" y="6100763"/>
          <p14:tracePt t="45293" x="6759575" y="6108700"/>
          <p14:tracePt t="45372" x="6751638" y="6108700"/>
          <p14:tracePt t="46409" x="6792913" y="6069013"/>
          <p14:tracePt t="46415" x="6832600" y="6013450"/>
          <p14:tracePt t="46425" x="6872288" y="5980113"/>
          <p14:tracePt t="46442" x="6896100" y="5948363"/>
          <p14:tracePt t="46442" x="6911975" y="5908675"/>
          <p14:tracePt t="46459" x="6943725" y="5884863"/>
          <p14:tracePt t="46459" x="6967538" y="5853113"/>
          <p14:tracePt t="46463" x="6983413" y="5837238"/>
          <p14:tracePt t="46475" x="7007225" y="5805488"/>
          <p14:tracePt t="46479" x="7031038" y="5765800"/>
          <p14:tracePt t="46492" x="7062788" y="5702300"/>
          <p14:tracePt t="46495" x="7094538" y="5637213"/>
          <p14:tracePt t="46509" x="7126288" y="5589588"/>
          <p14:tracePt t="46511" x="7159625" y="5534025"/>
          <p14:tracePt t="46526" x="7191375" y="5462588"/>
          <p14:tracePt t="46528" x="7231063" y="5399088"/>
          <p14:tracePt t="46542" x="7270750" y="5327650"/>
          <p14:tracePt t="46544" x="7302500" y="5254625"/>
          <p14:tracePt t="46559" x="7326313" y="5214938"/>
          <p14:tracePt t="46561" x="7342188" y="5167313"/>
          <p14:tracePt t="46576" x="7350125" y="5119688"/>
          <p14:tracePt t="46578" x="7358063" y="5080000"/>
          <p14:tracePt t="46579" x="7358063" y="5024438"/>
          <p14:tracePt t="46593" x="7358063" y="4976813"/>
          <p14:tracePt t="46595" x="7358063" y="4935538"/>
          <p14:tracePt t="46609" x="7350125" y="4911725"/>
          <p14:tracePt t="46612" x="7342188" y="4887913"/>
          <p14:tracePt t="46626" x="7342188" y="4864100"/>
          <p14:tracePt t="46628" x="7334250" y="4840288"/>
          <p14:tracePt t="46643" x="7326313" y="4824413"/>
          <p14:tracePt t="46645" x="7318375" y="4808538"/>
          <p14:tracePt t="46659" x="7318375" y="4800600"/>
          <p14:tracePt t="46661" x="7310438" y="4784725"/>
          <p14:tracePt t="46676" x="7310438" y="4776788"/>
          <p14:tracePt t="46986" x="7310438" y="4752975"/>
          <p14:tracePt t="46993" x="7310438" y="4737100"/>
          <p14:tracePt t="47002" x="7310438" y="4721225"/>
          <p14:tracePt t="47011" x="7310438" y="4713288"/>
          <p14:tracePt t="47028" x="7302500" y="4705350"/>
          <p14:tracePt t="47044" x="7302500" y="4697413"/>
          <p14:tracePt t="47281" x="7302500" y="4689475"/>
          <p14:tracePt t="47289" x="7294563" y="4673600"/>
          <p14:tracePt t="47297" x="7294563" y="4649788"/>
          <p14:tracePt t="47312" x="7278688" y="4608513"/>
          <p14:tracePt t="47315" x="7262813" y="4560888"/>
          <p14:tracePt t="47329" x="7246938" y="4513263"/>
          <p14:tracePt t="47331" x="7223125" y="4465638"/>
          <p14:tracePt t="47346" x="7191375" y="4425950"/>
          <p14:tracePt t="47348" x="7159625" y="4378325"/>
          <p14:tracePt t="47362" x="7126288" y="4330700"/>
          <p14:tracePt t="47364" x="7086600" y="4291013"/>
          <p14:tracePt t="47379" x="7054850" y="4257675"/>
          <p14:tracePt t="47381" x="7038975" y="4225925"/>
          <p14:tracePt t="47396" x="7015163" y="4202113"/>
          <p14:tracePt t="47398" x="6999288" y="4178300"/>
          <p14:tracePt t="47399" x="6991350" y="4162425"/>
          <p14:tracePt t="47412" x="6975475" y="4154488"/>
          <p14:tracePt t="47414" x="6959600" y="4138613"/>
          <p14:tracePt t="47429" x="6943725" y="4130675"/>
          <p14:tracePt t="47431" x="6927850" y="4122738"/>
          <p14:tracePt t="47446" x="6911975" y="4114800"/>
          <p14:tracePt t="47448" x="6896100" y="4114800"/>
          <p14:tracePt t="47463" x="6880225" y="4114800"/>
          <p14:tracePt t="47465" x="6856413" y="4114800"/>
          <p14:tracePt t="47479" x="6824663" y="4114800"/>
          <p14:tracePt t="47482" x="6784975" y="4114800"/>
          <p14:tracePt t="47496" x="6759575" y="4114800"/>
          <p14:tracePt t="47498" x="6735763" y="4114800"/>
          <p14:tracePt t="47513" x="6719888" y="4114800"/>
          <p14:tracePt t="47516" x="6688138" y="4114800"/>
          <p14:tracePt t="48926" x="6680200" y="4114800"/>
          <p14:tracePt t="48933" x="6648450" y="4114800"/>
          <p14:tracePt t="48941" x="6600825" y="4114800"/>
          <p14:tracePt t="48952" x="6545263" y="4114800"/>
          <p14:tracePt t="48969" x="6489700" y="4122738"/>
          <p14:tracePt t="48969" x="6426200" y="4130675"/>
          <p14:tracePt t="48985" x="6361113" y="4154488"/>
          <p14:tracePt t="48986" x="6281738" y="4170363"/>
          <p14:tracePt t="48987" x="6210300" y="4194175"/>
          <p14:tracePt t="49002" x="6130925" y="4217988"/>
          <p14:tracePt t="49003" x="6051550" y="4233863"/>
          <p14:tracePt t="49019" x="6010275" y="4249738"/>
          <p14:tracePt t="49020" x="5970588" y="4257675"/>
          <p14:tracePt t="49036" x="5946775" y="4265613"/>
          <p14:tracePt t="49036" x="5930900" y="4273550"/>
          <p14:tracePt t="49052" x="5907088" y="4273550"/>
          <p14:tracePt t="49053" x="5867400" y="4291013"/>
          <p14:tracePt t="49069" x="5827713" y="4298950"/>
          <p14:tracePt t="49070" x="5772150" y="4306888"/>
          <p14:tracePt t="49073" x="5708650" y="4322763"/>
          <p14:tracePt t="49086" x="5635625" y="4330700"/>
          <p14:tracePt t="49089" x="5572125" y="4338638"/>
          <p14:tracePt t="49103" x="5508625" y="4346575"/>
          <p14:tracePt t="49105" x="5468938" y="4354513"/>
          <p14:tracePt t="49119" x="5445125" y="4362450"/>
          <p14:tracePt t="49121" x="5429250" y="4370388"/>
          <p14:tracePt t="49136" x="5421313" y="4370388"/>
          <p14:tracePt t="49138" x="5413375" y="4378325"/>
          <p14:tracePt t="49170" x="5405438" y="4386263"/>
          <p14:tracePt t="49186" x="5397500" y="4394200"/>
          <p14:tracePt t="49187" x="5389563" y="4394200"/>
          <p14:tracePt t="49203" x="5365750" y="4410075"/>
          <p14:tracePt t="49204" x="5341938" y="4425950"/>
          <p14:tracePt t="49207" x="5318125" y="4449763"/>
          <p14:tracePt t="49220" x="5276850" y="4473575"/>
          <p14:tracePt t="49222" x="5245100" y="4489450"/>
          <p14:tracePt t="49236" x="5221288" y="4513263"/>
          <p14:tracePt t="49238" x="5189538" y="4537075"/>
          <p14:tracePt t="49253" x="5165725" y="4560888"/>
          <p14:tracePt t="49255" x="5149850" y="4576763"/>
          <p14:tracePt t="49270" x="5118100" y="4600575"/>
          <p14:tracePt t="49272" x="5102225" y="4616450"/>
          <p14:tracePt t="49287" x="5086350" y="4649788"/>
          <p14:tracePt t="49289" x="5078413" y="4673600"/>
          <p14:tracePt t="49303" x="5062538" y="4705350"/>
          <p14:tracePt t="49306" x="5038725" y="4745038"/>
          <p14:tracePt t="49320" x="5006975" y="4784725"/>
          <p14:tracePt t="49322" x="4975225" y="4824413"/>
          <p14:tracePt t="49323" x="4943475" y="4856163"/>
          <p14:tracePt t="49337" x="4902200" y="4895850"/>
          <p14:tracePt t="49339" x="4878388" y="4919663"/>
          <p14:tracePt t="49354" x="4854575" y="4935538"/>
          <p14:tracePt t="49356" x="4838700" y="4943475"/>
          <p14:tracePt t="49370" x="4830763" y="4951413"/>
          <p14:tracePt t="49372" x="4814888" y="4959350"/>
          <p14:tracePt t="49387" x="4806950" y="4967288"/>
          <p14:tracePt t="49389" x="4799013" y="4967288"/>
          <p14:tracePt t="49404" x="4791075" y="4976813"/>
          <p14:tracePt t="49421" x="4775200" y="4984750"/>
          <p14:tracePt t="49423" x="4775200" y="4992688"/>
          <p14:tracePt t="49437" x="4767263" y="4992688"/>
          <p14:tracePt t="49454" x="4759325" y="4992688"/>
          <p14:tracePt t="49674" x="4751388" y="5000625"/>
          <p14:tracePt t="49681" x="4743450" y="5000625"/>
          <p14:tracePt t="49689" x="4743450" y="5008563"/>
          <p14:tracePt t="49705" x="4735513" y="5008563"/>
          <p14:tracePt t="49705" x="4735513" y="5016500"/>
          <p14:tracePt t="49722" x="4727575" y="5016500"/>
          <p14:tracePt t="49739" x="4727575" y="5024438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AutoShape 1">
            <a:extLst>
              <a:ext uri="{FF2B5EF4-FFF2-40B4-BE49-F238E27FC236}">
                <a16:creationId xmlns:a16="http://schemas.microsoft.com/office/drawing/2014/main" id="{76CF7A36-AC6E-4A93-88B0-9E62ED3BF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5" y="0"/>
            <a:ext cx="8426450" cy="1123950"/>
          </a:xfrm>
          <a:custGeom>
            <a:avLst/>
            <a:gdLst>
              <a:gd name="T0" fmla="*/ 0 w 8426450"/>
              <a:gd name="T1" fmla="*/ 0 h 1123950"/>
              <a:gd name="T2" fmla="*/ 23406 w 8426450"/>
              <a:gd name="T3" fmla="*/ 0 h 1123950"/>
              <a:gd name="T4" fmla="*/ 23406 w 8426450"/>
              <a:gd name="T5" fmla="*/ 3123 h 1123950"/>
              <a:gd name="T6" fmla="*/ 0 w 8426450"/>
              <a:gd name="T7" fmla="*/ 3123 h 1123950"/>
              <a:gd name="T8" fmla="*/ 0 w 8426450"/>
              <a:gd name="T9" fmla="*/ 0 h 11239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426450" h="1123950">
                <a:moveTo>
                  <a:pt x="0" y="0"/>
                </a:moveTo>
                <a:lnTo>
                  <a:pt x="23406" y="0"/>
                </a:lnTo>
                <a:lnTo>
                  <a:pt x="23406" y="3123"/>
                </a:lnTo>
                <a:lnTo>
                  <a:pt x="0" y="312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3" name="AutoShape 2">
            <a:extLst>
              <a:ext uri="{FF2B5EF4-FFF2-40B4-BE49-F238E27FC236}">
                <a16:creationId xmlns:a16="http://schemas.microsoft.com/office/drawing/2014/main" id="{B8380255-D3DB-4106-924E-A013C8659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8637" y="6465887"/>
            <a:ext cx="1906588" cy="180975"/>
          </a:xfrm>
          <a:custGeom>
            <a:avLst/>
            <a:gdLst>
              <a:gd name="T0" fmla="*/ 1906588 w 1906588"/>
              <a:gd name="T1" fmla="*/ 90488 h 180975"/>
              <a:gd name="T2" fmla="*/ 953294 w 1906588"/>
              <a:gd name="T3" fmla="*/ 180975 h 180975"/>
              <a:gd name="T4" fmla="*/ 0 w 1906588"/>
              <a:gd name="T5" fmla="*/ 90488 h 180975"/>
              <a:gd name="T6" fmla="*/ 953294 w 1906588"/>
              <a:gd name="T7" fmla="*/ 0 h 18097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906588"/>
              <a:gd name="T13" fmla="*/ 0 h 180975"/>
              <a:gd name="T14" fmla="*/ 1906588 w 1906588"/>
              <a:gd name="T15" fmla="*/ 180975 h 1809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06588" h="180975">
                <a:moveTo>
                  <a:pt x="0" y="0"/>
                </a:moveTo>
                <a:lnTo>
                  <a:pt x="5299" y="0"/>
                </a:lnTo>
                <a:lnTo>
                  <a:pt x="5299" y="502"/>
                </a:lnTo>
                <a:lnTo>
                  <a:pt x="0" y="502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buFont typeface="Times New Roman" panose="02020603050405020304" pitchFamily="18" charset="0"/>
              <a:buNone/>
            </a:pPr>
            <a:fld id="{172F3BB7-0219-4910-B0B2-C388838655CD}" type="slidenum">
              <a:rPr lang="en-GB" altLang="en-US" sz="1400">
                <a:solidFill>
                  <a:srgbClr val="005C84"/>
                </a:solidFill>
              </a:rPr>
              <a:pPr algn="r" eaLnBrk="1">
                <a:buFont typeface="Times New Roman" panose="02020603050405020304" pitchFamily="18" charset="0"/>
                <a:buNone/>
              </a:pPr>
              <a:t>16</a:t>
            </a:fld>
            <a:endParaRPr lang="en-GB" altLang="en-US" sz="1400" dirty="0">
              <a:solidFill>
                <a:srgbClr val="005C84"/>
              </a:solidFill>
            </a:endParaRPr>
          </a:p>
        </p:txBody>
      </p:sp>
      <p:sp>
        <p:nvSpPr>
          <p:cNvPr id="87044" name="Text Box 4">
            <a:extLst>
              <a:ext uri="{FF2B5EF4-FFF2-40B4-BE49-F238E27FC236}">
                <a16:creationId xmlns:a16="http://schemas.microsoft.com/office/drawing/2014/main" id="{979F9981-9833-4589-AF29-EABB4EA76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5372100"/>
            <a:ext cx="3983037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62640" rIns="90000" bIns="45000"/>
          <a:lstStyle>
            <a:lvl1pPr marL="269875" indent="-269875" defTabSz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 defTabSz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 defTabSz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 defTabSz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 defTabSz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14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2000" noProof="1">
                <a:solidFill>
                  <a:srgbClr val="005C84"/>
                </a:solidFill>
              </a:rPr>
              <a:t> </a:t>
            </a:r>
          </a:p>
          <a:p>
            <a:pPr eaLnBrk="1" hangingPunct="1">
              <a:lnSpc>
                <a:spcPct val="93000"/>
              </a:lnSpc>
              <a:spcBef>
                <a:spcPts val="1400"/>
              </a:spcBef>
              <a:buClr>
                <a:srgbClr val="005C84"/>
              </a:buClr>
              <a:buFont typeface="Arial" panose="020B0604020202020204" pitchFamily="34" charset="0"/>
              <a:buNone/>
            </a:pPr>
            <a:endParaRPr lang="en-US" altLang="en-GB" sz="2000" noProof="1">
              <a:solidFill>
                <a:srgbClr val="005C84"/>
              </a:solidFill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D0B90961-E46B-4461-82BA-3B54E99BD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-43826"/>
            <a:ext cx="8426450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buFont typeface="Times New Roman" panose="02020603050405020304" pitchFamily="18" charset="0"/>
              <a:buNone/>
            </a:pPr>
            <a:r>
              <a:rPr lang="en-GB" altLang="zh-CN" sz="2800" b="1" dirty="0">
                <a:solidFill>
                  <a:srgbClr val="005C84"/>
                </a:solidFill>
              </a:rPr>
              <a:t>Transitional flow state</a:t>
            </a:r>
            <a:endParaRPr lang="zh-CN" altLang="zh-CN" sz="2800" b="1" dirty="0">
              <a:solidFill>
                <a:srgbClr val="005C84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B8BD39C-1083-4480-B37B-3BF46CC9A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14476"/>
            <a:ext cx="5037069" cy="6617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EEEE38-C563-4786-AC85-BE0BFD0D65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780928"/>
            <a:ext cx="9093017" cy="632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7105314-3485-4A9D-9C06-4AFE0844BE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560258"/>
            <a:ext cx="9093018" cy="6608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007F99-776E-4B32-9FDF-FE8AA724F9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88640"/>
            <a:ext cx="3259066" cy="18033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F6FF7E3-42EF-4A77-8103-6891FACA971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1" y="604062"/>
            <a:ext cx="1816233" cy="156142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58C12C0-8F6D-49B7-9098-985E5995EC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08" y="4599772"/>
            <a:ext cx="7517672" cy="9183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8E7010E-6945-4DDA-945F-58BC176862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60" y="5659483"/>
            <a:ext cx="7513164" cy="95162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1A5C7C6-460C-42B0-BE67-2BBD530B758C}"/>
              </a:ext>
            </a:extLst>
          </p:cNvPr>
          <p:cNvSpPr txBox="1"/>
          <p:nvPr/>
        </p:nvSpPr>
        <p:spPr>
          <a:xfrm>
            <a:off x="1979712" y="656308"/>
            <a:ext cx="2798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577F"/>
                </a:solidFill>
              </a:rPr>
              <a:t>LST to identify the most unstable frequencies and wavenumbers</a:t>
            </a:r>
            <a:endParaRPr lang="en-GB" sz="1600" dirty="0">
              <a:solidFill>
                <a:srgbClr val="00577F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75FA92-7F26-486E-A7E2-55FF3275F532}"/>
              </a:ext>
            </a:extLst>
          </p:cNvPr>
          <p:cNvSpPr txBox="1"/>
          <p:nvPr/>
        </p:nvSpPr>
        <p:spPr>
          <a:xfrm>
            <a:off x="1979712" y="1607820"/>
            <a:ext cx="3692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577F"/>
                </a:solidFill>
              </a:rPr>
              <a:t>Model to reproduce instability modes</a:t>
            </a:r>
            <a:endParaRPr lang="en-GB" sz="1600" dirty="0">
              <a:solidFill>
                <a:srgbClr val="00577F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676971-98A1-4F19-87A6-EE0AF6C35BAD}"/>
              </a:ext>
            </a:extLst>
          </p:cNvPr>
          <p:cNvSpPr txBox="1"/>
          <p:nvPr/>
        </p:nvSpPr>
        <p:spPr>
          <a:xfrm>
            <a:off x="7720183" y="4619002"/>
            <a:ext cx="15682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577F"/>
                </a:solidFill>
              </a:rPr>
              <a:t>Low A – imprint of growing instability</a:t>
            </a:r>
            <a:endParaRPr lang="en-GB" sz="1600" dirty="0">
              <a:solidFill>
                <a:srgbClr val="00577F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130557-0083-49A7-94C5-85E86F8B250B}"/>
              </a:ext>
            </a:extLst>
          </p:cNvPr>
          <p:cNvSpPr txBox="1"/>
          <p:nvPr/>
        </p:nvSpPr>
        <p:spPr>
          <a:xfrm>
            <a:off x="7768803" y="5966020"/>
            <a:ext cx="987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577F"/>
                </a:solidFill>
              </a:rPr>
              <a:t>High A</a:t>
            </a:r>
            <a:endParaRPr lang="en-GB" sz="1600" dirty="0">
              <a:solidFill>
                <a:srgbClr val="00577F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F6DD09-4140-48B6-B1DA-9BAD538C45B0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7544" y="4322999"/>
            <a:ext cx="2251107" cy="369332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</a:rPr>
              <a:t> 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248FBA-9430-418B-A9A9-AF1C4E0CB5A2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7543" y="5380772"/>
            <a:ext cx="2251107" cy="369332"/>
          </a:xfrm>
          <a:prstGeom prst="rect">
            <a:avLst/>
          </a:pr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</a:rPr>
              <a:t> 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6F4841-68F7-4C5F-BC0D-19504D5EA0B2}"/>
              </a:ext>
            </a:extLst>
          </p:cNvPr>
          <p:cNvSpPr txBox="1"/>
          <p:nvPr/>
        </p:nvSpPr>
        <p:spPr>
          <a:xfrm>
            <a:off x="5611215" y="2132856"/>
            <a:ext cx="3057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577F"/>
                </a:solidFill>
              </a:rPr>
              <a:t>Most unstable mode: </a:t>
            </a:r>
            <a:r>
              <a:rPr lang="en-US" sz="1600" i="1" dirty="0">
                <a:solidFill>
                  <a:srgbClr val="00577F"/>
                </a:solidFill>
                <a:latin typeface="Symbol" panose="05050102010706020507" pitchFamily="18" charset="2"/>
              </a:rPr>
              <a:t>a</a:t>
            </a:r>
            <a:r>
              <a:rPr lang="en-US" sz="1600" dirty="0">
                <a:solidFill>
                  <a:srgbClr val="00577F"/>
                </a:solidFill>
              </a:rPr>
              <a:t>=0.2, </a:t>
            </a:r>
            <a:r>
              <a:rPr lang="en-US" sz="1600" i="1" dirty="0">
                <a:solidFill>
                  <a:srgbClr val="00577F"/>
                </a:solidFill>
                <a:latin typeface="Symbol" panose="05050102010706020507" pitchFamily="18" charset="2"/>
              </a:rPr>
              <a:t>b</a:t>
            </a:r>
            <a:r>
              <a:rPr lang="en-US" sz="1600" dirty="0">
                <a:solidFill>
                  <a:srgbClr val="00577F"/>
                </a:solidFill>
              </a:rPr>
              <a:t>=0.78</a:t>
            </a:r>
            <a:endParaRPr lang="en-GB" sz="1600" dirty="0">
              <a:solidFill>
                <a:srgbClr val="00577F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5B5E561-A472-4190-912B-D36899F613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97322"/>
      </p:ext>
    </p:extLst>
  </p:cSld>
  <p:clrMapOvr>
    <a:masterClrMapping/>
  </p:clrMapOvr>
  <p:transition spd="med" advTm="954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665" x="4735513" y="5008563"/>
          <p14:tracePt t="44672" x="4783138" y="4959350"/>
          <p14:tracePt t="44682" x="4830763" y="4895850"/>
          <p14:tracePt t="44698" x="4886325" y="4848225"/>
          <p14:tracePt t="44699" x="4910138" y="4808538"/>
          <p14:tracePt t="44715" x="4967288" y="4768850"/>
          <p14:tracePt t="44715" x="5014913" y="4737100"/>
          <p14:tracePt t="44732" x="5070475" y="4705350"/>
          <p14:tracePt t="44732" x="5118100" y="4681538"/>
          <p14:tracePt t="44736" x="5141913" y="4657725"/>
          <p14:tracePt t="44748" x="5149850" y="4657725"/>
          <p14:tracePt t="44885" x="5157788" y="4641850"/>
          <p14:tracePt t="44892" x="5253038" y="4600575"/>
          <p14:tracePt t="44899" x="5500688" y="4521200"/>
          <p14:tracePt t="44916" x="5819775" y="4449763"/>
          <p14:tracePt t="44916" x="6242050" y="4386263"/>
          <p14:tracePt t="44934" x="6935788" y="4281488"/>
          <p14:tracePt t="44949" x="7078663" y="4249738"/>
          <p14:tracePt t="44950" x="7135813" y="4217988"/>
          <p14:tracePt t="44966" x="7151688" y="4170363"/>
          <p14:tracePt t="44966" x="7151688" y="4098925"/>
          <p14:tracePt t="44969" x="7135813" y="3987800"/>
          <p14:tracePt t="44983" x="7118350" y="3867150"/>
          <p14:tracePt t="44985" x="7086600" y="3740150"/>
          <p14:tracePt t="44999" x="7070725" y="3644900"/>
          <p14:tracePt t="45001" x="7062788" y="3605213"/>
          <p14:tracePt t="45016" x="7054850" y="3579813"/>
          <p14:tracePt t="45086" x="7054850" y="3571875"/>
          <p14:tracePt t="45103" x="7015163" y="3548063"/>
          <p14:tracePt t="45111" x="6959600" y="3516313"/>
          <p14:tracePt t="45118" x="6896100" y="3492500"/>
          <p14:tracePt t="45133" x="6832600" y="3476625"/>
          <p14:tracePt t="45134" x="6759575" y="3460750"/>
          <p14:tracePt t="45150" x="6672263" y="3452813"/>
          <p14:tracePt t="45150" x="6545263" y="3452813"/>
          <p14:tracePt t="45167" x="6329363" y="3452813"/>
          <p14:tracePt t="45167" x="6107113" y="3452813"/>
          <p14:tracePt t="45183" x="5819775" y="3484563"/>
          <p14:tracePt t="45184" x="5556250" y="3484563"/>
          <p14:tracePt t="45200" x="5310188" y="3452813"/>
          <p14:tracePt t="45201" x="5030788" y="3365500"/>
          <p14:tracePt t="45203" x="4759325" y="3270250"/>
          <p14:tracePt t="45217" x="4503738" y="3213100"/>
          <p14:tracePt t="45219" x="4233863" y="3157538"/>
          <p14:tracePt t="45234" x="3994150" y="3078163"/>
          <p14:tracePt t="45236" x="3778250" y="2974975"/>
          <p14:tracePt t="45250" x="3587750" y="2854325"/>
          <p14:tracePt t="45252" x="3476625" y="2774950"/>
          <p14:tracePt t="45267" x="3411538" y="2727325"/>
          <p14:tracePt t="45269" x="3348038" y="2671763"/>
          <p14:tracePt t="45284" x="3308350" y="2647950"/>
          <p14:tracePt t="45286" x="3284538" y="2632075"/>
          <p14:tracePt t="45301" x="3276600" y="2624138"/>
          <p14:tracePt t="45317" x="3284538" y="2624138"/>
          <p14:tracePt t="45319" x="3340100" y="2640013"/>
          <p14:tracePt t="45320" x="3459163" y="2671763"/>
          <p14:tracePt t="45334" x="3675063" y="2719388"/>
          <p14:tracePt t="45336" x="3722688" y="2743200"/>
          <p14:tracePt t="45593" x="3722688" y="2727325"/>
          <p14:tracePt t="45600" x="3722688" y="2703513"/>
          <p14:tracePt t="45608" x="3714750" y="2687638"/>
          <p14:tracePt t="45619" x="3706813" y="2663825"/>
          <p14:tracePt t="45635" x="3698875" y="2647950"/>
          <p14:tracePt t="45636" x="3698875" y="2632075"/>
          <p14:tracePt t="45652" x="3698875" y="2616200"/>
          <p14:tracePt t="45655" x="3690938" y="2616200"/>
          <p14:tracePt t="45703" x="3690938" y="2608263"/>
          <p14:tracePt t="46240" x="3675063" y="2600325"/>
          <p14:tracePt t="46255" x="3667125" y="2592388"/>
          <p14:tracePt t="46262" x="3667125" y="2584450"/>
          <p14:tracePt t="46271" x="3659188" y="2584450"/>
          <p14:tracePt t="46739" x="3643313" y="2584450"/>
          <p14:tracePt t="46746" x="3619500" y="2576513"/>
          <p14:tracePt t="46757" x="3611563" y="2566988"/>
          <p14:tracePt t="46773" x="3603625" y="2566988"/>
          <p14:tracePt t="46774" x="3587750" y="2559050"/>
          <p14:tracePt t="46790" x="3571875" y="2551113"/>
          <p14:tracePt t="46790" x="3548063" y="2551113"/>
          <p14:tracePt t="46793" x="3500438" y="2543175"/>
          <p14:tracePt t="46807" x="3467100" y="2535238"/>
          <p14:tracePt t="46809" x="3435350" y="2527300"/>
          <p14:tracePt t="46823" x="3411538" y="2519363"/>
          <p14:tracePt t="46825" x="3395663" y="2519363"/>
          <p14:tracePt t="46840" x="3387725" y="2519363"/>
          <p14:tracePt t="46842" x="3379788" y="2519363"/>
          <p14:tracePt t="47011" x="3228975" y="2543175"/>
          <p14:tracePt t="47018" x="2925763" y="2616200"/>
          <p14:tracePt t="47026" x="2693988" y="2655888"/>
          <p14:tracePt t="47041" x="2582863" y="2655888"/>
          <p14:tracePt t="47043" x="2527300" y="2655888"/>
          <p14:tracePt t="47058" x="2511425" y="2655888"/>
          <p14:tracePt t="48157" x="2487613" y="2632075"/>
          <p14:tracePt t="48164" x="2471738" y="2616200"/>
          <p14:tracePt t="48172" x="2463800" y="2600325"/>
          <p14:tracePt t="48181" x="2447925" y="2592388"/>
          <p14:tracePt t="48196" x="2447925" y="2584450"/>
          <p14:tracePt t="48196" x="2439988" y="2576513"/>
          <p14:tracePt t="48212" x="2432050" y="2576513"/>
          <p14:tracePt t="48213" x="2432050" y="2566988"/>
          <p14:tracePt t="48229" x="2424113" y="2566988"/>
          <p14:tracePt t="51360" x="2559050" y="2566988"/>
          <p14:tracePt t="51368" x="2798763" y="2566988"/>
          <p14:tracePt t="51376" x="3084513" y="2566988"/>
          <p14:tracePt t="51392" x="3427413" y="2566988"/>
          <p14:tracePt t="51393" x="3714750" y="2566988"/>
          <p14:tracePt t="51409" x="4002088" y="2584450"/>
          <p14:tracePt t="51409" x="4281488" y="2584450"/>
          <p14:tracePt t="51425" x="4584700" y="2600325"/>
          <p14:tracePt t="51426" x="4878388" y="2624138"/>
          <p14:tracePt t="51442" x="5165725" y="2640013"/>
          <p14:tracePt t="51443" x="5413375" y="2679700"/>
          <p14:tracePt t="51459" x="5611813" y="2687638"/>
          <p14:tracePt t="51460" x="5748338" y="2703513"/>
          <p14:tracePt t="51462" x="5883275" y="2703513"/>
          <p14:tracePt t="51476" x="6002338" y="2711450"/>
          <p14:tracePt t="51478" x="6099175" y="2719388"/>
          <p14:tracePt t="51492" x="6162675" y="2727325"/>
          <p14:tracePt t="51494" x="6218238" y="2735263"/>
          <p14:tracePt t="51509" x="6242050" y="2743200"/>
          <p14:tracePt t="51511" x="6249988" y="2743200"/>
          <p14:tracePt t="51526" x="6257925" y="2743200"/>
          <p14:tracePt t="51565" x="6257925" y="2751138"/>
          <p14:tracePt t="51576" x="6249988" y="2759075"/>
          <p14:tracePt t="51578" x="6249988" y="2767013"/>
          <p14:tracePt t="52693" x="6265863" y="2767013"/>
          <p14:tracePt t="52700" x="6281738" y="2767013"/>
          <p14:tracePt t="52714" x="6305550" y="2767013"/>
          <p14:tracePt t="52716" x="6329363" y="2767013"/>
          <p14:tracePt t="52731" x="6361113" y="2767013"/>
          <p14:tracePt t="52732" x="6410325" y="2767013"/>
          <p14:tracePt t="52747" x="6434138" y="2767013"/>
          <p14:tracePt t="52749" x="6450013" y="2767013"/>
          <p14:tracePt t="52764" x="6473825" y="2767013"/>
          <p14:tracePt t="52766" x="6489700" y="2767013"/>
          <p14:tracePt t="52781" x="6497638" y="2767013"/>
          <p14:tracePt t="52783" x="6505575" y="2767013"/>
          <p14:tracePt t="53139" x="6521450" y="2767013"/>
          <p14:tracePt t="53146" x="6545263" y="2767013"/>
          <p14:tracePt t="53152" x="6577013" y="2767013"/>
          <p14:tracePt t="53166" x="6608763" y="2774950"/>
          <p14:tracePt t="53168" x="6648450" y="2774950"/>
          <p14:tracePt t="53185" x="6769100" y="2782888"/>
          <p14:tracePt t="53199" x="6824663" y="2782888"/>
          <p14:tracePt t="53201" x="6880225" y="2782888"/>
          <p14:tracePt t="53216" x="6919913" y="2774950"/>
          <p14:tracePt t="53218" x="6967538" y="2767013"/>
          <p14:tracePt t="53233" x="7015163" y="2759075"/>
          <p14:tracePt t="53234" x="7046913" y="2751138"/>
          <p14:tracePt t="53249" x="7078663" y="2751138"/>
          <p14:tracePt t="53251" x="7102475" y="2743200"/>
          <p14:tracePt t="53266" x="7143750" y="2735263"/>
          <p14:tracePt t="53268" x="7167563" y="2727325"/>
          <p14:tracePt t="53283" x="7191375" y="2719388"/>
          <p14:tracePt t="53285" x="7199313" y="2719388"/>
          <p14:tracePt t="53660" x="7215188" y="2719388"/>
          <p14:tracePt t="53668" x="7254875" y="2719388"/>
          <p14:tracePt t="53676" x="7302500" y="2719388"/>
          <p14:tracePt t="53684" x="7358063" y="2719388"/>
          <p14:tracePt t="53701" x="7397750" y="2719388"/>
          <p14:tracePt t="53701" x="7445375" y="2711450"/>
          <p14:tracePt t="53718" x="7469188" y="2703513"/>
          <p14:tracePt t="53718" x="7485063" y="2703513"/>
          <p14:tracePt t="53735" x="7493000" y="2695575"/>
          <p14:tracePt t="53776" x="7493000" y="2687638"/>
          <p14:tracePt t="53995" x="7518400" y="2671763"/>
          <p14:tracePt t="54002" x="7542213" y="2655888"/>
          <p14:tracePt t="54010" x="7558088" y="2640013"/>
          <p14:tracePt t="54019" x="7566025" y="2632075"/>
          <p14:tracePt t="54036" x="7573963" y="2624138"/>
          <p14:tracePt t="54053" x="7581900" y="2616200"/>
          <p14:tracePt t="54446" x="7597775" y="2616200"/>
          <p14:tracePt t="54454" x="7621588" y="2608263"/>
          <p14:tracePt t="54462" x="7653338" y="2592388"/>
          <p14:tracePt t="54471" x="7669213" y="2584450"/>
          <p14:tracePt t="54488" x="7685088" y="2576513"/>
          <p14:tracePt t="54488" x="7693025" y="2566988"/>
          <p14:tracePt t="54504" x="7700963" y="2566988"/>
          <p14:tracePt t="54505" x="7708900" y="2559050"/>
          <p14:tracePt t="54521" x="7724775" y="2551113"/>
          <p14:tracePt t="54522" x="7740650" y="2551113"/>
          <p14:tracePt t="54538" x="7748588" y="2543175"/>
          <p14:tracePt t="56817" x="7732713" y="2543175"/>
          <p14:tracePt t="56824" x="7716838" y="2543175"/>
          <p14:tracePt t="56832" x="7693025" y="2551113"/>
          <p14:tracePt t="56847" x="7669213" y="2559050"/>
          <p14:tracePt t="56848" x="7637463" y="2576513"/>
          <p14:tracePt t="56864" x="7566025" y="2592388"/>
          <p14:tracePt t="56865" x="7469188" y="2616200"/>
          <p14:tracePt t="56881" x="7350125" y="2632075"/>
          <p14:tracePt t="56881" x="7159625" y="2671763"/>
          <p14:tracePt t="56897" x="6951663" y="2711450"/>
          <p14:tracePt t="56898" x="6727825" y="2735263"/>
          <p14:tracePt t="56914" x="6513513" y="2735263"/>
          <p14:tracePt t="56915" x="6265863" y="2727325"/>
          <p14:tracePt t="56918" x="6067425" y="2727325"/>
          <p14:tracePt t="56931" x="5891213" y="2735263"/>
          <p14:tracePt t="56934" x="5748338" y="2751138"/>
          <p14:tracePt t="56948" x="5611813" y="2759075"/>
          <p14:tracePt t="56950" x="5516563" y="2759075"/>
          <p14:tracePt t="56964" x="5453063" y="2759075"/>
          <p14:tracePt t="56966" x="5429250" y="2759075"/>
          <p14:tracePt t="56981" x="5405438" y="2759075"/>
          <p14:tracePt t="56983" x="5389563" y="2759075"/>
          <p14:tracePt t="56998" x="5373688" y="2759075"/>
          <p14:tracePt t="56999" x="5349875" y="2759075"/>
          <p14:tracePt t="57014" x="5341938" y="2759075"/>
          <p14:tracePt t="57016" x="5334000" y="2759075"/>
          <p14:tracePt t="57031" x="5326063" y="2759075"/>
          <p14:tracePt t="57033" x="5310188" y="2759075"/>
          <p14:tracePt t="57048" x="5300663" y="2759075"/>
          <p14:tracePt t="57050" x="5268913" y="2759075"/>
          <p14:tracePt t="57065" x="5268913" y="2751138"/>
          <p14:tracePt t="57067" x="5260975" y="2751138"/>
          <p14:tracePt t="57144" x="5165725" y="2743200"/>
          <p14:tracePt t="57152" x="4983163" y="2735263"/>
          <p14:tracePt t="57165" x="4838700" y="2719388"/>
          <p14:tracePt t="57166" x="4735513" y="2695575"/>
          <p14:tracePt t="57182" x="4640263" y="2679700"/>
          <p14:tracePt t="57182" x="4519613" y="2679700"/>
          <p14:tracePt t="57199" x="4344988" y="2679700"/>
          <p14:tracePt t="57199" x="4065588" y="2679700"/>
          <p14:tracePt t="57215" x="3754438" y="2687638"/>
          <p14:tracePt t="57216" x="3476625" y="2703513"/>
          <p14:tracePt t="57232" x="3252788" y="2711450"/>
          <p14:tracePt t="57233" x="3109913" y="2719388"/>
          <p14:tracePt t="57249" x="3044825" y="2719388"/>
          <p14:tracePt t="57249" x="3028950" y="2719388"/>
          <p14:tracePt t="57252" x="3036888" y="2719388"/>
          <p14:tracePt t="57265" x="3084513" y="2743200"/>
          <p14:tracePt t="57268" x="3165475" y="2774950"/>
          <p14:tracePt t="57282" x="3213100" y="2798763"/>
          <p14:tracePt t="57354" x="3213100" y="2806700"/>
          <p14:tracePt t="57417" x="3228975" y="2806700"/>
          <p14:tracePt t="57424" x="3260725" y="2798763"/>
          <p14:tracePt t="57433" x="3276600" y="2798763"/>
          <p14:tracePt t="57450" x="3276600" y="2806700"/>
          <p14:tracePt t="57466" x="3260725" y="2822575"/>
          <p14:tracePt t="57467" x="3213100" y="2838450"/>
          <p14:tracePt t="57470" x="3149600" y="2854325"/>
          <p14:tracePt t="57483" x="3076575" y="2862263"/>
          <p14:tracePt t="57486" x="2997200" y="2870200"/>
          <p14:tracePt t="57500" x="2925763" y="2878138"/>
          <p14:tracePt t="57502" x="2846388" y="2886075"/>
          <p14:tracePt t="57516" x="2782888" y="2886075"/>
          <p14:tracePt t="57518" x="2741613" y="2886075"/>
          <p14:tracePt t="57533" x="2693988" y="2886075"/>
          <p14:tracePt t="57535" x="2654300" y="2886075"/>
          <p14:tracePt t="57550" x="2606675" y="2886075"/>
          <p14:tracePt t="57552" x="2566988" y="2878138"/>
          <p14:tracePt t="57567" x="2519363" y="2870200"/>
          <p14:tracePt t="57568" x="2455863" y="2862263"/>
          <p14:tracePt t="57583" x="2400300" y="2862263"/>
          <p14:tracePt t="57585" x="2384425" y="2854325"/>
          <p14:tracePt t="57600" x="2366963" y="2854325"/>
          <p14:tracePt t="57602" x="2359025" y="2854325"/>
          <p14:tracePt t="58032" x="2351088" y="2846388"/>
          <p14:tracePt t="58040" x="2327275" y="2830513"/>
          <p14:tracePt t="58052" x="2303463" y="2814638"/>
          <p14:tracePt t="58069" x="2279650" y="2806700"/>
          <p14:tracePt t="58069" x="2239963" y="2798763"/>
          <p14:tracePt t="58070" x="2200275" y="2790825"/>
          <p14:tracePt t="58085" x="2168525" y="2790825"/>
          <p14:tracePt t="58086" x="2144713" y="2782888"/>
          <p14:tracePt t="58102" x="2120900" y="2774950"/>
          <p14:tracePt t="58103" x="2112963" y="2774950"/>
          <p14:tracePt t="58119" x="2105025" y="2767013"/>
          <p14:tracePt t="58120" x="2097088" y="2767013"/>
          <p14:tracePt t="58136" x="2089150" y="2759075"/>
          <p14:tracePt t="58136" x="2073275" y="2751138"/>
          <p14:tracePt t="58152" x="2065338" y="2743200"/>
          <p14:tracePt t="58153" x="2057400" y="2743200"/>
          <p14:tracePt t="58156" x="2041525" y="2735263"/>
          <p14:tracePt t="58169" x="2025650" y="2727325"/>
          <p14:tracePt t="58172" x="2008188" y="2711450"/>
          <p14:tracePt t="58186" x="1992313" y="2703513"/>
          <p14:tracePt t="58188" x="1976438" y="2703513"/>
          <p14:tracePt t="58203" x="1960563" y="2695575"/>
          <p14:tracePt t="58204" x="1944688" y="2687638"/>
          <p14:tracePt t="58219" x="1936750" y="2687638"/>
          <p14:tracePt t="58236" x="1928813" y="2687638"/>
          <p14:tracePt t="58640" x="1920875" y="2687638"/>
          <p14:tracePt t="59116" x="1920875" y="2679700"/>
          <p14:tracePt t="59122" x="1912938" y="2679700"/>
          <p14:tracePt t="59130" x="1905000" y="2671763"/>
          <p14:tracePt t="59140" x="1905000" y="2663825"/>
          <p14:tracePt t="59156" x="1897063" y="2663825"/>
          <p14:tracePt t="59173" x="1897063" y="2655888"/>
          <p14:tracePt t="59190" x="1889125" y="2655888"/>
          <p14:tracePt t="59190" x="1889125" y="2647950"/>
          <p14:tracePt t="59207" x="1881188" y="2647950"/>
          <p14:tracePt t="59207" x="1873250" y="2640013"/>
          <p14:tracePt t="59209" x="1857375" y="2632075"/>
          <p14:tracePt t="59223" x="1841500" y="2632075"/>
          <p14:tracePt t="59226" x="1825625" y="2624138"/>
          <p14:tracePt t="59240" x="1817688" y="2624138"/>
          <p14:tracePt t="59242" x="1809750" y="2616200"/>
          <p14:tracePt t="59396" x="1801813" y="2608263"/>
          <p14:tracePt t="59404" x="1793875" y="2608263"/>
          <p14:tracePt t="59429" x="1793875" y="2600325"/>
          <p14:tracePt t="59520" x="1785938" y="2600325"/>
          <p14:tracePt t="59528" x="1785938" y="2592388"/>
          <p14:tracePt t="59541" x="1778000" y="2592388"/>
          <p14:tracePt t="59558" x="1770063" y="2584450"/>
          <p14:tracePt t="60028" x="1762125" y="2576513"/>
          <p14:tracePt t="60050" x="1754188" y="2576513"/>
          <p14:tracePt t="60145" x="1754188" y="2566988"/>
          <p14:tracePt t="60161" x="1746250" y="2559050"/>
          <p14:tracePt t="60198" x="1738313" y="2559050"/>
          <p14:tracePt t="60706" x="1730375" y="2559050"/>
          <p14:tracePt t="60932" x="1722438" y="2559050"/>
          <p14:tracePt t="60986" x="1714500" y="2559050"/>
          <p14:tracePt t="61032" x="1706563" y="2559050"/>
          <p14:tracePt t="61110" x="1698625" y="2551113"/>
          <p14:tracePt t="61118" x="1690688" y="2551113"/>
          <p14:tracePt t="61131" x="1690688" y="2543175"/>
          <p14:tracePt t="61148" x="1682750" y="2543175"/>
          <p14:tracePt t="61148" x="1674813" y="2535238"/>
          <p14:tracePt t="61344" x="1674813" y="2527300"/>
          <p14:tracePt t="61368" x="1666875" y="2519363"/>
          <p14:tracePt t="61384" x="1658938" y="2511425"/>
          <p14:tracePt t="61390" x="1658938" y="2503488"/>
          <p14:tracePt t="61570" x="1651000" y="2503488"/>
          <p14:tracePt t="62211" x="1641475" y="2503488"/>
          <p14:tracePt t="62232" x="1633538" y="2503488"/>
          <p14:tracePt t="62303" x="1625600" y="2503488"/>
          <p14:tracePt t="62310" x="1625600" y="2495550"/>
          <p14:tracePt t="62319" x="1617663" y="2495550"/>
          <p14:tracePt t="62336" x="1609725" y="2495550"/>
          <p14:tracePt t="62336" x="1609725" y="2487613"/>
          <p14:tracePt t="62396" x="1609725" y="2479675"/>
          <p14:tracePt t="62412" x="1601788" y="2479675"/>
          <p14:tracePt t="62428" x="1593850" y="2487613"/>
          <p14:tracePt t="62442" x="1585913" y="2495550"/>
          <p14:tracePt t="62474" x="1577975" y="2495550"/>
          <p14:tracePt t="62552" x="1562100" y="2487613"/>
          <p14:tracePt t="62560" x="1546225" y="2471738"/>
          <p14:tracePt t="62570" x="1530350" y="2463800"/>
          <p14:tracePt t="62587" x="1514475" y="2463800"/>
          <p14:tracePt t="62587" x="1506538" y="2463800"/>
          <p14:tracePt t="62604" x="1498600" y="2463800"/>
          <p14:tracePt t="62606" x="1490663" y="2463800"/>
          <p14:tracePt t="62623" x="1482725" y="2471738"/>
          <p14:tracePt t="62637" x="1474788" y="2495550"/>
          <p14:tracePt t="62639" x="1474788" y="2519363"/>
          <p14:tracePt t="62654" x="1474788" y="2543175"/>
          <p14:tracePt t="62656" x="1474788" y="2559050"/>
          <p14:tracePt t="62671" x="1482725" y="2576513"/>
          <p14:tracePt t="62672" x="1498600" y="2584450"/>
          <p14:tracePt t="62687" x="1522413" y="2592388"/>
          <p14:tracePt t="62689" x="1538288" y="2592388"/>
          <p14:tracePt t="62704" x="1562100" y="2592388"/>
          <p14:tracePt t="62706" x="1577975" y="2592388"/>
          <p14:tracePt t="62721" x="1585913" y="2592388"/>
          <p14:tracePt t="62737" x="1593850" y="2576513"/>
          <p14:tracePt t="62739" x="1593850" y="2559050"/>
          <p14:tracePt t="62740" x="1593850" y="2527300"/>
          <p14:tracePt t="62754" x="1585913" y="2495550"/>
          <p14:tracePt t="62756" x="1577975" y="2447925"/>
          <p14:tracePt t="62771" x="1562100" y="2416175"/>
          <p14:tracePt t="62773" x="1554163" y="2392363"/>
          <p14:tracePt t="62788" x="1538288" y="2368550"/>
          <p14:tracePt t="62789" x="1530350" y="2368550"/>
          <p14:tracePt t="62804" x="1530350" y="2360613"/>
          <p14:tracePt t="62806" x="1522413" y="2360613"/>
          <p14:tracePt t="62821" x="1514475" y="2360613"/>
          <p14:tracePt t="62824" x="1514475" y="2368550"/>
          <p14:tracePt t="62838" x="1506538" y="2392363"/>
          <p14:tracePt t="62840" x="1498600" y="2439988"/>
          <p14:tracePt t="62855" x="1490663" y="2471738"/>
          <p14:tracePt t="62856" x="1482725" y="2503488"/>
          <p14:tracePt t="62871" x="1482725" y="2527300"/>
          <p14:tracePt t="62873" x="1482725" y="2551113"/>
          <p14:tracePt t="62888" x="1482725" y="2566988"/>
          <p14:tracePt t="62890" x="1490663" y="2576513"/>
          <p14:tracePt t="62905" x="1506538" y="2584450"/>
          <p14:tracePt t="62907" x="1514475" y="2584450"/>
          <p14:tracePt t="62922" x="1530350" y="2584450"/>
          <p14:tracePt t="62924" x="1546225" y="2576513"/>
          <p14:tracePt t="62938" x="1554163" y="2576513"/>
          <p14:tracePt t="62940" x="1562100" y="2559050"/>
          <p14:tracePt t="62955" x="1562100" y="2535238"/>
          <p14:tracePt t="62957" x="1562100" y="2519363"/>
          <p14:tracePt t="62958" x="1562100" y="2495550"/>
          <p14:tracePt t="62972" x="1562100" y="2471738"/>
          <p14:tracePt t="62974" x="1562100" y="2447925"/>
          <p14:tracePt t="62989" x="1546225" y="2424113"/>
          <p14:tracePt t="62990" x="1530350" y="2400300"/>
          <p14:tracePt t="63005" x="1514475" y="2384425"/>
          <p14:tracePt t="63007" x="1498600" y="2384425"/>
          <p14:tracePt t="63022" x="1490663" y="2384425"/>
          <p14:tracePt t="63024" x="1482725" y="2384425"/>
          <p14:tracePt t="63039" x="1474788" y="2384425"/>
          <p14:tracePt t="63055" x="1466850" y="2392363"/>
          <p14:tracePt t="63057" x="1458913" y="2408238"/>
          <p14:tracePt t="63058" x="1458913" y="2424113"/>
          <p14:tracePt t="63072" x="1458913" y="2439988"/>
          <p14:tracePt t="63074" x="1450975" y="2463800"/>
          <p14:tracePt t="63089" x="1450975" y="2471738"/>
          <p14:tracePt t="63091" x="1450975" y="2479675"/>
          <p14:tracePt t="63106" x="1450975" y="2487613"/>
          <p14:tracePt t="63108" x="1458913" y="2487613"/>
          <p14:tracePt t="63122" x="1474788" y="2487613"/>
          <p14:tracePt t="63124" x="1522413" y="2479675"/>
          <p14:tracePt t="63139" x="1562100" y="2463800"/>
          <p14:tracePt t="63141" x="1601788" y="2447925"/>
          <p14:tracePt t="63156" x="1625600" y="2432050"/>
          <p14:tracePt t="63158" x="1651000" y="2416175"/>
          <p14:tracePt t="63173" x="1658938" y="2408238"/>
          <p14:tracePt t="63175" x="1666875" y="2392363"/>
          <p14:tracePt t="63176" x="1666875" y="2384425"/>
          <p14:tracePt t="63189" x="1666875" y="2376488"/>
          <p14:tracePt t="63192" x="1658938" y="2368550"/>
          <p14:tracePt t="63206" x="1658938" y="2360613"/>
          <p14:tracePt t="63208" x="1641475" y="2352675"/>
          <p14:tracePt t="63223" x="1633538" y="2352675"/>
          <p14:tracePt t="63240" x="1625600" y="2352675"/>
          <p14:tracePt t="63241" x="1617663" y="2360613"/>
          <p14:tracePt t="63256" x="1601788" y="2368550"/>
          <p14:tracePt t="63258" x="1593850" y="2384425"/>
          <p14:tracePt t="63273" x="1570038" y="2408238"/>
          <p14:tracePt t="63275" x="1562100" y="2424113"/>
          <p14:tracePt t="63276" x="1546225" y="2439988"/>
          <p14:tracePt t="63290" x="1538288" y="2455863"/>
          <p14:tracePt t="63292" x="1530350" y="2479675"/>
          <p14:tracePt t="63309" x="1530350" y="2487613"/>
          <p14:tracePt t="63326" x="1538288" y="2487613"/>
          <p14:tracePt t="63340" x="1554163" y="2487613"/>
          <p14:tracePt t="63342" x="1593850" y="2471738"/>
          <p14:tracePt t="63357" x="1625600" y="2455863"/>
          <p14:tracePt t="63359" x="1658938" y="2439988"/>
          <p14:tracePt t="63373" x="1682750" y="2416175"/>
          <p14:tracePt t="63375" x="1690688" y="2408238"/>
          <p14:tracePt t="63390" x="1698625" y="2384425"/>
          <p14:tracePt t="63392" x="1698625" y="2376488"/>
          <p14:tracePt t="63407" x="1698625" y="2360613"/>
          <p14:tracePt t="63409" x="1698625" y="2352675"/>
          <p14:tracePt t="63410" x="1682750" y="2328863"/>
          <p14:tracePt t="63424" x="1666875" y="2320925"/>
          <p14:tracePt t="63426" x="1651000" y="2305050"/>
          <p14:tracePt t="63440" x="1633538" y="2305050"/>
          <p14:tracePt t="63442" x="1609725" y="2305050"/>
          <p14:tracePt t="63457" x="1577975" y="2305050"/>
          <p14:tracePt t="63459" x="1546225" y="2305050"/>
          <p14:tracePt t="63474" x="1522413" y="2312988"/>
          <p14:tracePt t="63476" x="1506538" y="2328863"/>
          <p14:tracePt t="63490" x="1490663" y="2352675"/>
          <p14:tracePt t="63492" x="1490663" y="2368550"/>
          <p14:tracePt t="63507" x="1490663" y="2376488"/>
          <p14:tracePt t="63509" x="1490663" y="2392363"/>
          <p14:tracePt t="63510" x="1490663" y="2408238"/>
          <p14:tracePt t="63524" x="1498600" y="2432050"/>
          <p14:tracePt t="63526" x="1514475" y="2432050"/>
          <p14:tracePt t="63541" x="1530350" y="2439988"/>
          <p14:tracePt t="63543" x="1546225" y="2439988"/>
          <p14:tracePt t="63557" x="1562100" y="2439988"/>
          <p14:tracePt t="63559" x="1601788" y="2432050"/>
          <p14:tracePt t="63574" x="1641475" y="2416175"/>
          <p14:tracePt t="63576" x="1674813" y="2400300"/>
          <p14:tracePt t="63591" x="1690688" y="2384425"/>
          <p14:tracePt t="63593" x="1698625" y="2376488"/>
          <p14:tracePt t="63608" x="1698625" y="2368550"/>
          <p14:tracePt t="63624" x="1698625" y="2360613"/>
          <p14:tracePt t="63626" x="1698625" y="2352675"/>
          <p14:tracePt t="63641" x="1690688" y="2328863"/>
          <p14:tracePt t="63643" x="1674813" y="2320925"/>
          <p14:tracePt t="63644" x="1658938" y="2312988"/>
          <p14:tracePt t="63658" x="1633538" y="2305050"/>
          <p14:tracePt t="63660" x="1609725" y="2305050"/>
          <p14:tracePt t="63675" x="1577975" y="2305050"/>
          <p14:tracePt t="63677" x="1546225" y="2305050"/>
          <p14:tracePt t="63691" x="1514475" y="2312988"/>
          <p14:tracePt t="63693" x="1482725" y="2328863"/>
          <p14:tracePt t="63708" x="1458913" y="2336800"/>
          <p14:tracePt t="63710" x="1450975" y="2352675"/>
          <p14:tracePt t="63725" x="1443038" y="2360613"/>
          <p14:tracePt t="63727" x="1443038" y="2368550"/>
          <p14:tracePt t="63728" x="1443038" y="2376488"/>
          <p14:tracePt t="63742" x="1443038" y="2384425"/>
          <p14:tracePt t="63744" x="1450975" y="2384425"/>
          <p14:tracePt t="63758" x="1466850" y="2392363"/>
          <p14:tracePt t="63760" x="1482725" y="2392363"/>
          <p14:tracePt t="63775" x="1506538" y="2392363"/>
          <p14:tracePt t="63777" x="1530350" y="2384425"/>
          <p14:tracePt t="63792" x="1554163" y="2384425"/>
          <p14:tracePt t="63794" x="1570038" y="2368550"/>
          <p14:tracePt t="63809" x="1585913" y="2360613"/>
          <p14:tracePt t="63810" x="1593850" y="2344738"/>
          <p14:tracePt t="63825" x="1593850" y="2336800"/>
          <p14:tracePt t="63827" x="1593850" y="2328863"/>
          <p14:tracePt t="63842" x="1593850" y="2305050"/>
          <p14:tracePt t="63845" x="1593850" y="2297113"/>
          <p14:tracePt t="63846" x="1593850" y="2281238"/>
          <p14:tracePt t="63859" x="1585913" y="2273300"/>
          <p14:tracePt t="63861" x="1585913" y="2265363"/>
          <p14:tracePt t="63892" x="1577975" y="2265363"/>
          <p14:tracePt t="63909" x="1570038" y="2265363"/>
          <p14:tracePt t="63910" x="1562100" y="2265363"/>
          <p14:tracePt t="63926" x="1554163" y="2265363"/>
          <p14:tracePt t="63926" x="1546225" y="2273300"/>
          <p14:tracePt t="63943" x="1538288" y="2281238"/>
          <p14:tracePt t="63959" x="1530350" y="2281238"/>
          <p14:tracePt t="64048" x="1530350" y="2289175"/>
          <p14:tracePt t="64188" x="1514475" y="2305050"/>
          <p14:tracePt t="64196" x="1506538" y="2328863"/>
          <p14:tracePt t="64204" x="1482725" y="2360613"/>
          <p14:tracePt t="64212" x="1466850" y="2384425"/>
          <p14:tracePt t="64227" x="1458913" y="2408238"/>
          <p14:tracePt t="64229" x="1450975" y="2424113"/>
          <p14:tracePt t="64244" x="1443038" y="2432050"/>
          <p14:tracePt t="64246" x="1443038" y="2439988"/>
          <p14:tracePt t="64277" x="1450975" y="2439988"/>
          <p14:tracePt t="64294" x="1474788" y="2424113"/>
          <p14:tracePt t="64294" x="1498600" y="2400300"/>
          <p14:tracePt t="64310" x="1522413" y="2384425"/>
          <p14:tracePt t="64311" x="1538288" y="2360613"/>
          <p14:tracePt t="64314" x="1546225" y="2344738"/>
          <p14:tracePt t="64327" x="1554163" y="2336800"/>
          <p14:tracePt t="64329" x="1562100" y="2320925"/>
          <p14:tracePt t="64344" x="1562100" y="2305050"/>
          <p14:tracePt t="64346" x="1570038" y="2305050"/>
          <p14:tracePt t="64361" x="1570038" y="2297113"/>
          <p14:tracePt t="64414" x="1570038" y="2289175"/>
          <p14:tracePt t="64461" x="1562100" y="2289175"/>
          <p14:tracePt t="64920" x="1562100" y="2320925"/>
          <p14:tracePt t="64928" x="1601788" y="2487613"/>
          <p14:tracePt t="64936" x="1722438" y="2759075"/>
          <p14:tracePt t="64946" x="1849438" y="3030538"/>
          <p14:tracePt t="64963" x="1928813" y="3294063"/>
          <p14:tracePt t="64963" x="1984375" y="3587750"/>
          <p14:tracePt t="64980" x="2073275" y="3930650"/>
          <p14:tracePt t="64980" x="2160588" y="4233863"/>
          <p14:tracePt t="64997" x="2216150" y="4465638"/>
          <p14:tracePt t="64997" x="2255838" y="4641850"/>
          <p14:tracePt t="64999" x="2303463" y="4776788"/>
          <p14:tracePt t="65013" x="2327275" y="4848225"/>
          <p14:tracePt t="65015" x="2343150" y="4895850"/>
          <p14:tracePt t="65030" x="2366963" y="4935538"/>
          <p14:tracePt t="65032" x="2384425" y="4976813"/>
          <p14:tracePt t="65047" x="2416175" y="5000625"/>
          <p14:tracePt t="65049" x="2463800" y="5032375"/>
          <p14:tracePt t="65064" x="2487613" y="5056188"/>
          <p14:tracePt t="65065" x="2511425" y="5056188"/>
          <p14:tracePt t="65080" x="2511425" y="5064125"/>
          <p14:tracePt t="65082" x="2519363" y="5064125"/>
          <p14:tracePt t="65154" x="2527300" y="5056188"/>
          <p14:tracePt t="65162" x="2535238" y="5056188"/>
          <p14:tracePt t="65170" x="2535238" y="5048250"/>
          <p14:tracePt t="65186" x="2535238" y="5040313"/>
          <p14:tracePt t="65197" x="2535238" y="5032375"/>
          <p14:tracePt t="65950" x="2511425" y="5048250"/>
          <p14:tracePt t="65958" x="2487613" y="5072063"/>
          <p14:tracePt t="65967" x="2447925" y="5095875"/>
          <p14:tracePt t="65984" x="2366963" y="5111750"/>
          <p14:tracePt t="65984" x="2271713" y="5135563"/>
          <p14:tracePt t="66001" x="2152650" y="5167313"/>
          <p14:tracePt t="66001" x="2041525" y="5175250"/>
          <p14:tracePt t="66004" x="1960563" y="5191125"/>
          <p14:tracePt t="66017" x="1881188" y="5214938"/>
          <p14:tracePt t="66020" x="1825625" y="5230813"/>
          <p14:tracePt t="66034" x="1801813" y="5246688"/>
          <p14:tracePt t="66036" x="1778000" y="5246688"/>
          <p14:tracePt t="66051" x="1778000" y="5254625"/>
          <p14:tracePt t="66053" x="1770063" y="5262563"/>
          <p14:tracePt t="66068" x="1762125" y="5270500"/>
          <p14:tracePt t="66084" x="1746250" y="5270500"/>
          <p14:tracePt t="66086" x="1738313" y="5278438"/>
          <p14:tracePt t="66101" x="1714500" y="5286375"/>
          <p14:tracePt t="66103" x="1690688" y="5294313"/>
          <p14:tracePt t="66118" x="1666875" y="5294313"/>
          <p14:tracePt t="66120" x="1651000" y="5294313"/>
          <p14:tracePt t="66134" x="1625600" y="5294313"/>
          <p14:tracePt t="66136" x="1617663" y="5294313"/>
          <p14:tracePt t="66222" x="1601788" y="5294313"/>
          <p14:tracePt t="66230" x="1593850" y="5294313"/>
          <p14:tracePt t="66238" x="1585913" y="5286375"/>
          <p14:tracePt t="66252" x="1577975" y="5286375"/>
          <p14:tracePt t="66254" x="1570038" y="5286375"/>
          <p14:tracePt t="66268" x="1562100" y="5278438"/>
          <p14:tracePt t="66285" x="1554163" y="5270500"/>
          <p14:tracePt t="66287" x="1546225" y="5270500"/>
          <p14:tracePt t="66302" x="1538288" y="5262563"/>
          <p14:tracePt t="66304" x="1522413" y="5262563"/>
          <p14:tracePt t="66319" x="1498600" y="5262563"/>
          <p14:tracePt t="66320" x="1482725" y="5262563"/>
          <p14:tracePt t="66335" x="1466850" y="5270500"/>
          <p14:tracePt t="66337" x="1450975" y="5278438"/>
          <p14:tracePt t="66352" x="1435100" y="5278438"/>
          <p14:tracePt t="66354" x="1419225" y="5278438"/>
          <p14:tracePt t="66369" x="1403350" y="5278438"/>
          <p14:tracePt t="66371" x="1371600" y="5286375"/>
          <p14:tracePt t="66385" x="1363663" y="5286375"/>
          <p14:tracePt t="66387" x="1347788" y="5286375"/>
          <p14:tracePt t="66426" x="1339850" y="5286375"/>
          <p14:tracePt t="66436" x="1331913" y="5286375"/>
          <p14:tracePt t="66452" x="1323975" y="5286375"/>
          <p14:tracePt t="66454" x="1316038" y="5286375"/>
          <p14:tracePt t="66456" x="1308100" y="5286375"/>
          <p14:tracePt t="66469" x="1300163" y="5286375"/>
          <p14:tracePt t="66486" x="1292225" y="5286375"/>
          <p14:tracePt t="66542" x="1284288" y="5286375"/>
          <p14:tracePt t="66550" x="1274763" y="5286375"/>
          <p14:tracePt t="66558" x="1258888" y="5278438"/>
          <p14:tracePt t="66570" x="1243013" y="5278438"/>
          <p14:tracePt t="66586" x="1219200" y="5278438"/>
          <p14:tracePt t="66587" x="1203325" y="5278438"/>
          <p14:tracePt t="66589" x="1187450" y="5270500"/>
          <p14:tracePt t="66603" x="1171575" y="5270500"/>
          <p14:tracePt t="66605" x="1163638" y="5270500"/>
          <p14:tracePt t="66620" x="1155700" y="5262563"/>
          <p14:tracePt t="66622" x="1147763" y="5262563"/>
          <p14:tracePt t="66637" x="1139825" y="5262563"/>
          <p14:tracePt t="66653" x="1139825" y="5254625"/>
          <p14:tracePt t="66655" x="1131888" y="5254625"/>
          <p14:tracePt t="66670" x="1123950" y="5246688"/>
          <p14:tracePt t="66672" x="1108075" y="5246688"/>
          <p14:tracePt t="66687" x="1092200" y="5246688"/>
          <p14:tracePt t="66689" x="1076325" y="5246688"/>
          <p14:tracePt t="66690" x="1052513" y="5238750"/>
          <p14:tracePt t="66703" x="1036638" y="5238750"/>
          <p14:tracePt t="66706" x="1020763" y="5230813"/>
          <p14:tracePt t="66720" x="1004888" y="5230813"/>
          <p14:tracePt t="66722" x="996950" y="5230813"/>
          <p14:tracePt t="66799" x="989013" y="5230813"/>
          <p14:tracePt t="66814" x="981075" y="5230813"/>
          <p14:tracePt t="66986" x="973138" y="5230813"/>
          <p14:tracePt t="67010" x="965200" y="5230813"/>
          <p14:tracePt t="67049" x="965200" y="5222875"/>
          <p14:tracePt t="67126" x="965200" y="5214938"/>
          <p14:tracePt t="67163" x="957263" y="5214938"/>
          <p14:tracePt t="67221" x="949325" y="5214938"/>
          <p14:tracePt t="67228" x="941388" y="5214938"/>
          <p14:tracePt t="67307" x="933450" y="5214938"/>
          <p14:tracePt t="67322" x="925513" y="5214938"/>
          <p14:tracePt t="67899" x="925513" y="5207000"/>
          <p14:tracePt t="67906" x="925513" y="5199063"/>
          <p14:tracePt t="67914" x="925513" y="5183188"/>
          <p14:tracePt t="67925" x="925513" y="5159375"/>
          <p14:tracePt t="67942" x="933450" y="5135563"/>
          <p14:tracePt t="67942" x="933450" y="5111750"/>
          <p14:tracePt t="67959" x="941388" y="5087938"/>
          <p14:tracePt t="67959" x="949325" y="5064125"/>
          <p14:tracePt t="67960" x="949325" y="5040313"/>
          <p14:tracePt t="67975" x="957263" y="5024438"/>
          <p14:tracePt t="67976" x="957263" y="5000625"/>
          <p14:tracePt t="67992" x="957263" y="4992688"/>
          <p14:tracePt t="67993" x="957263" y="4984750"/>
          <p14:tracePt t="68009" x="957263" y="4967288"/>
          <p14:tracePt t="68009" x="957263" y="4959350"/>
          <p14:tracePt t="68025" x="965200" y="4959350"/>
          <p14:tracePt t="68026" x="965200" y="4951413"/>
          <p14:tracePt t="68042" x="973138" y="4943475"/>
          <p14:tracePt t="68046" x="973138" y="4935538"/>
          <p14:tracePt t="68116" x="973138" y="4927600"/>
          <p14:tracePt t="68132" x="973138" y="4919663"/>
          <p14:tracePt t="68140" x="973138" y="4911725"/>
          <p14:tracePt t="68148" x="973138" y="4895850"/>
          <p14:tracePt t="68159" x="973138" y="4887913"/>
          <p14:tracePt t="68176" x="973138" y="4879975"/>
          <p14:tracePt t="68177" x="973138" y="4872038"/>
          <p14:tracePt t="68193" x="973138" y="4864100"/>
          <p14:tracePt t="68195" x="973138" y="4840288"/>
          <p14:tracePt t="68209" x="973138" y="4824413"/>
          <p14:tracePt t="68211" x="973138" y="4816475"/>
          <p14:tracePt t="68226" x="973138" y="4808538"/>
          <p14:tracePt t="68228" x="965200" y="4800600"/>
          <p14:tracePt t="68243" x="965200" y="4792663"/>
          <p14:tracePt t="68245" x="957263" y="4776788"/>
          <p14:tracePt t="68260" x="949325" y="4776788"/>
          <p14:tracePt t="68326" x="949325" y="4768850"/>
          <p14:tracePt t="68445" x="941388" y="4760913"/>
          <p14:tracePt t="68460" x="941388" y="4752975"/>
          <p14:tracePt t="68466" x="941388" y="4745038"/>
          <p14:tracePt t="68482" x="941388" y="4737100"/>
          <p14:tracePt t="68506" x="941388" y="4729163"/>
          <p14:tracePt t="68538" x="949325" y="4729163"/>
          <p14:tracePt t="68881" x="949325" y="4713288"/>
          <p14:tracePt t="68888" x="941388" y="4697413"/>
          <p14:tracePt t="68896" x="933450" y="4689475"/>
          <p14:tracePt t="68912" x="933450" y="4681538"/>
          <p14:tracePt t="68913" x="925513" y="4673600"/>
          <p14:tracePt t="68929" x="925513" y="4665663"/>
          <p14:tracePt t="68930" x="925513" y="4649788"/>
          <p14:tracePt t="68946" x="917575" y="4641850"/>
          <p14:tracePt t="68963" x="917575" y="4633913"/>
          <p14:tracePt t="68963" x="917575" y="4624388"/>
          <p14:tracePt t="68966" x="908050" y="4624388"/>
          <p14:tracePt t="68979" x="908050" y="4616450"/>
          <p14:tracePt t="68996" x="900113" y="4608513"/>
          <p14:tracePt t="69752" x="892175" y="4600575"/>
          <p14:tracePt t="69760" x="876300" y="4592638"/>
          <p14:tracePt t="69768" x="860425" y="4592638"/>
          <p14:tracePt t="69782" x="860425" y="4584700"/>
          <p14:tracePt t="69785" x="852488" y="4584700"/>
          <p14:tracePt t="69801" x="852488" y="4576763"/>
          <p14:tracePt t="70236" x="860425" y="4576763"/>
          <p14:tracePt t="70244" x="933450" y="4576763"/>
          <p14:tracePt t="70252" x="1028700" y="4584700"/>
          <p14:tracePt t="70268" x="1123950" y="4584700"/>
          <p14:tracePt t="70269" x="1235075" y="4584700"/>
          <p14:tracePt t="70285" x="1355725" y="4584700"/>
          <p14:tracePt t="70285" x="1466850" y="4576763"/>
          <p14:tracePt t="70301" x="1585913" y="4568825"/>
          <p14:tracePt t="70302" x="1698625" y="4568825"/>
          <p14:tracePt t="70318" x="1793875" y="4560888"/>
          <p14:tracePt t="70318" x="1873250" y="4560888"/>
          <p14:tracePt t="70335" x="1944688" y="4560888"/>
          <p14:tracePt t="70335" x="2025650" y="4552950"/>
          <p14:tracePt t="70338" x="2097088" y="4552950"/>
          <p14:tracePt t="70351" x="2192338" y="4552950"/>
          <p14:tracePt t="70354" x="2319338" y="4560888"/>
          <p14:tracePt t="70368" x="2455863" y="4560888"/>
          <p14:tracePt t="70370" x="2638425" y="4584700"/>
          <p14:tracePt t="70385" x="2822575" y="4600575"/>
          <p14:tracePt t="70387" x="2957513" y="4608513"/>
          <p14:tracePt t="70402" x="3052763" y="4616450"/>
          <p14:tracePt t="70404" x="3117850" y="4624388"/>
          <p14:tracePt t="70418" x="3141663" y="4633913"/>
          <p14:tracePt t="70420" x="3149600" y="4633913"/>
          <p14:tracePt t="70438" x="3149600" y="4641850"/>
          <p14:tracePt t="70452" x="3149600" y="4649788"/>
          <p14:tracePt t="70454" x="3173413" y="4657725"/>
          <p14:tracePt t="70469" x="3205163" y="4665663"/>
          <p14:tracePt t="70470" x="3260725" y="4673600"/>
          <p14:tracePt t="70485" x="3308350" y="4681538"/>
          <p14:tracePt t="70487" x="3363913" y="4689475"/>
          <p14:tracePt t="70502" x="3411538" y="4697413"/>
          <p14:tracePt t="70504" x="3459163" y="4697413"/>
          <p14:tracePt t="70519" x="3500438" y="4705350"/>
          <p14:tracePt t="70520" x="3524250" y="4713288"/>
          <p14:tracePt t="70535" x="3548063" y="4713288"/>
          <p14:tracePt t="70537" x="3563938" y="4713288"/>
          <p14:tracePt t="70552" x="3579813" y="4721225"/>
          <p14:tracePt t="70554" x="3587750" y="4721225"/>
          <p14:tracePt t="70569" x="3595688" y="4721225"/>
          <p14:tracePt t="70571" x="3611563" y="4721225"/>
          <p14:tracePt t="70572" x="3635375" y="4721225"/>
          <p14:tracePt t="70586" x="3675063" y="4721225"/>
          <p14:tracePt t="70588" x="3730625" y="4729163"/>
          <p14:tracePt t="70602" x="3786188" y="4729163"/>
          <p14:tracePt t="70605" x="3833813" y="4737100"/>
          <p14:tracePt t="70619" x="3867150" y="4752975"/>
          <p14:tracePt t="70621" x="3890963" y="4752975"/>
          <p14:tracePt t="70636" x="3906838" y="4760913"/>
          <p14:tracePt t="70638" x="3914775" y="4768850"/>
          <p14:tracePt t="70653" x="3922713" y="4768850"/>
          <p14:tracePt t="70656" x="3930650" y="4776788"/>
          <p14:tracePt t="70669" x="3946525" y="4776788"/>
          <p14:tracePt t="70672" x="3970338" y="4792663"/>
          <p14:tracePt t="70686" x="4033838" y="4808538"/>
          <p14:tracePt t="70689" x="4113213" y="4816475"/>
          <p14:tracePt t="70703" x="4184650" y="4832350"/>
          <p14:tracePt t="70705" x="4265613" y="4840288"/>
          <p14:tracePt t="70720" x="4329113" y="4848225"/>
          <p14:tracePt t="70721" x="4352925" y="4856163"/>
          <p14:tracePt t="70736" x="4368800" y="4856163"/>
          <p14:tracePt t="70753" x="4376738" y="4856163"/>
          <p14:tracePt t="70836" x="4368800" y="4848225"/>
          <p14:tracePt t="70844" x="4352925" y="4832350"/>
          <p14:tracePt t="70853" x="4344988" y="4824413"/>
          <p14:tracePt t="70870" x="4329113" y="4816475"/>
          <p14:tracePt t="70871" x="4305300" y="4808538"/>
          <p14:tracePt t="70874" x="4265613" y="4792663"/>
          <p14:tracePt t="70887" x="4217988" y="4784725"/>
          <p14:tracePt t="70890" x="4176713" y="4776788"/>
          <p14:tracePt t="70904" x="4121150" y="4768850"/>
          <p14:tracePt t="70906" x="4073525" y="4760913"/>
          <p14:tracePt t="70920" x="4033838" y="4760913"/>
          <p14:tracePt t="70922" x="3986213" y="4752975"/>
          <p14:tracePt t="70940" x="3914775" y="4737100"/>
          <p14:tracePt t="70954" x="3883025" y="4729163"/>
          <p14:tracePt t="70956" x="3859213" y="4721225"/>
          <p14:tracePt t="70971" x="3817938" y="4721225"/>
          <p14:tracePt t="70972" x="3762375" y="4721225"/>
          <p14:tracePt t="70987" x="3690938" y="4721225"/>
          <p14:tracePt t="70989" x="3611563" y="4721225"/>
          <p14:tracePt t="71004" x="3524250" y="4729163"/>
          <p14:tracePt t="71006" x="3427413" y="4737100"/>
          <p14:tracePt t="71021" x="3332163" y="4752975"/>
          <p14:tracePt t="71023" x="3213100" y="4768850"/>
          <p14:tracePt t="71038" x="3173413" y="4768850"/>
          <p14:tracePt t="71040" x="3149600" y="4768850"/>
          <p14:tracePt t="71054" x="3133725" y="4768850"/>
          <p14:tracePt t="71056" x="3109913" y="4768850"/>
          <p14:tracePt t="71071" x="3100388" y="4768850"/>
          <p14:tracePt t="71073" x="3084513" y="4768850"/>
          <p14:tracePt t="71088" x="3060700" y="4768850"/>
          <p14:tracePt t="71089" x="3021013" y="4768850"/>
          <p14:tracePt t="71105" x="2965450" y="4768850"/>
          <p14:tracePt t="71107" x="2901950" y="4768850"/>
          <p14:tracePt t="71108" x="2830513" y="4768850"/>
          <p14:tracePt t="71121" x="2759075" y="4776788"/>
          <p14:tracePt t="71124" x="2686050" y="4776788"/>
          <p14:tracePt t="71138" x="2622550" y="4776788"/>
          <p14:tracePt t="71140" x="2566988" y="4776788"/>
          <p14:tracePt t="71155" x="2527300" y="4776788"/>
          <p14:tracePt t="71157" x="2511425" y="4776788"/>
          <p14:tracePt t="71171" x="2495550" y="4776788"/>
          <p14:tracePt t="71173" x="2487613" y="4776788"/>
          <p14:tracePt t="71188" x="2479675" y="4776788"/>
          <p14:tracePt t="71190" x="2471738" y="4776788"/>
          <p14:tracePt t="71205" x="2463800" y="4776788"/>
          <p14:tracePt t="71207" x="2447925" y="4776788"/>
          <p14:tracePt t="71222" x="2424113" y="4776788"/>
          <p14:tracePt t="71224" x="2374900" y="4784725"/>
          <p14:tracePt t="71238" x="2335213" y="4792663"/>
          <p14:tracePt t="71240" x="2287588" y="4800600"/>
          <p14:tracePt t="71255" x="2255838" y="4808538"/>
          <p14:tracePt t="71257" x="2192338" y="4832350"/>
          <p14:tracePt t="71272" x="2168525" y="4840288"/>
          <p14:tracePt t="71274" x="2160588" y="4856163"/>
          <p14:tracePt t="71289" x="2152650" y="4856163"/>
          <p14:tracePt t="71290" x="2144713" y="4864100"/>
          <p14:tracePt t="71305" x="2136775" y="4879975"/>
          <p14:tracePt t="71307" x="2128838" y="4887913"/>
          <p14:tracePt t="71322" x="2120900" y="4903788"/>
          <p14:tracePt t="71324" x="2112963" y="4927600"/>
          <p14:tracePt t="71326" x="2105025" y="4943475"/>
          <p14:tracePt t="71339" x="2097088" y="4967288"/>
          <p14:tracePt t="71342" x="2097088" y="4984750"/>
          <p14:tracePt t="71355" x="2089150" y="5000625"/>
          <p14:tracePt t="71358" x="2089150" y="5016500"/>
          <p14:tracePt t="71372" x="2089150" y="5040313"/>
          <p14:tracePt t="71374" x="2089150" y="5056188"/>
          <p14:tracePt t="71389" x="2089150" y="5072063"/>
          <p14:tracePt t="71391" x="2097088" y="5087938"/>
          <p14:tracePt t="71406" x="2112963" y="5103813"/>
          <p14:tracePt t="71407" x="2136775" y="5127625"/>
          <p14:tracePt t="71422" x="2168525" y="5143500"/>
          <p14:tracePt t="71424" x="2224088" y="5159375"/>
          <p14:tracePt t="71439" x="2295525" y="5175250"/>
          <p14:tracePt t="71441" x="2366963" y="5191125"/>
          <p14:tracePt t="71456" x="2447925" y="5207000"/>
          <p14:tracePt t="71458" x="2519363" y="5214938"/>
          <p14:tracePt t="71473" x="2606675" y="5222875"/>
          <p14:tracePt t="71474" x="2693988" y="5222875"/>
          <p14:tracePt t="71476" x="2790825" y="5222875"/>
          <p14:tracePt t="71489" x="2886075" y="5222875"/>
          <p14:tracePt t="71491" x="2989263" y="5207000"/>
          <p14:tracePt t="71506" x="3125788" y="5199063"/>
          <p14:tracePt t="71508" x="3276600" y="5183188"/>
          <p14:tracePt t="71523" x="3411538" y="5183188"/>
          <p14:tracePt t="71525" x="3571875" y="5175250"/>
          <p14:tracePt t="71540" x="3683000" y="5167313"/>
          <p14:tracePt t="71541" x="3802063" y="5159375"/>
          <p14:tracePt t="71556" x="3922713" y="5151438"/>
          <p14:tracePt t="71558" x="4025900" y="5151438"/>
          <p14:tracePt t="71560" x="4121150" y="5135563"/>
          <p14:tracePt t="71573" x="4217988" y="5127625"/>
          <p14:tracePt t="71576" x="4313238" y="5127625"/>
          <p14:tracePt t="71590" x="4408488" y="5119688"/>
          <p14:tracePt t="71592" x="4487863" y="5119688"/>
          <p14:tracePt t="71606" x="4559300" y="5111750"/>
          <p14:tracePt t="71608" x="4632325" y="5103813"/>
          <p14:tracePt t="71623" x="4711700" y="5095875"/>
          <p14:tracePt t="71625" x="4806950" y="5087938"/>
          <p14:tracePt t="71640" x="4902200" y="5080000"/>
          <p14:tracePt t="71642" x="4999038" y="5072063"/>
          <p14:tracePt t="71657" x="5094288" y="5064125"/>
          <p14:tracePt t="71659" x="5173663" y="5056188"/>
          <p14:tracePt t="71673" x="5268913" y="5048250"/>
          <p14:tracePt t="71675" x="5334000" y="5048250"/>
          <p14:tracePt t="71690" x="5397500" y="5048250"/>
          <p14:tracePt t="71692" x="5453063" y="5048250"/>
          <p14:tracePt t="71707" x="5476875" y="5040313"/>
          <p14:tracePt t="71709" x="5500688" y="5040313"/>
          <p14:tracePt t="71724" x="5508625" y="5032375"/>
          <p14:tracePt t="71757" x="5508625" y="5024438"/>
          <p14:tracePt t="71758" x="5516563" y="5016500"/>
          <p14:tracePt t="71774" x="5524500" y="5008563"/>
          <p14:tracePt t="71872" x="5492750" y="5008563"/>
          <p14:tracePt t="71880" x="5445125" y="5000625"/>
          <p14:tracePt t="71891" x="5397500" y="4992688"/>
          <p14:tracePt t="71908" x="5357813" y="4984750"/>
          <p14:tracePt t="71908" x="5310188" y="4967288"/>
          <p14:tracePt t="71912" x="5284788" y="4959350"/>
          <p14:tracePt t="71924" x="5268913" y="4959350"/>
          <p14:tracePt t="71926" x="5253038" y="4951413"/>
          <p14:tracePt t="71945" x="5229225" y="4935538"/>
          <p14:tracePt t="72001" x="5213350" y="4935538"/>
          <p14:tracePt t="72003" x="5014913" y="4943475"/>
          <p14:tracePt t="72004" x="4918075" y="4967288"/>
          <p14:tracePt t="72012" x="4799013" y="4984750"/>
          <p14:tracePt t="72025" x="4616450" y="4992688"/>
          <p14:tracePt t="72028" x="4376738" y="5008563"/>
          <p14:tracePt t="72042" x="4097338" y="5008563"/>
          <p14:tracePt t="72044" x="3890963" y="5016500"/>
          <p14:tracePt t="72058" x="3754438" y="5032375"/>
          <p14:tracePt t="72060" x="3675063" y="5032375"/>
          <p14:tracePt t="72075" x="3627438" y="5040313"/>
          <p14:tracePt t="72077" x="3611563" y="5040313"/>
          <p14:tracePt t="72092" x="3603625" y="5040313"/>
          <p14:tracePt t="72094" x="3579813" y="5048250"/>
          <p14:tracePt t="72109" x="3548063" y="5048250"/>
          <p14:tracePt t="72111" x="3492500" y="5056188"/>
          <p14:tracePt t="72125" x="3395663" y="5064125"/>
          <p14:tracePt t="72127" x="3268663" y="5072063"/>
          <p14:tracePt t="72142" x="3068638" y="5072063"/>
          <p14:tracePt t="72144" x="2846388" y="5087938"/>
          <p14:tracePt t="72159" x="2693988" y="5095875"/>
          <p14:tracePt t="72161" x="2503488" y="5103813"/>
          <p14:tracePt t="72176" x="2455863" y="5103813"/>
          <p14:tracePt t="72178" x="2447925" y="5103813"/>
          <p14:tracePt t="72230" x="2439988" y="5103813"/>
          <p14:tracePt t="72238" x="2439988" y="5111750"/>
          <p14:tracePt t="72246" x="2432050" y="5127625"/>
          <p14:tracePt t="72259" x="2424113" y="5127625"/>
          <p14:tracePt t="72262" x="2424113" y="5135563"/>
          <p14:tracePt t="72276" x="2424113" y="5151438"/>
          <p14:tracePt t="72278" x="2432050" y="5167313"/>
          <p14:tracePt t="72293" x="2447925" y="5183188"/>
          <p14:tracePt t="72294" x="2471738" y="5207000"/>
          <p14:tracePt t="72309" x="2495550" y="5222875"/>
          <p14:tracePt t="72311" x="2511425" y="5246688"/>
          <p14:tracePt t="72326" x="2535238" y="5254625"/>
          <p14:tracePt t="72328" x="2551113" y="5270500"/>
          <p14:tracePt t="72343" x="2566988" y="5294313"/>
          <p14:tracePt t="72345" x="2598738" y="5302250"/>
          <p14:tracePt t="72360" x="2622550" y="5319713"/>
          <p14:tracePt t="72362" x="2670175" y="5335588"/>
          <p14:tracePt t="72376" x="2725738" y="5343525"/>
          <p14:tracePt t="72379" x="2901950" y="5367338"/>
          <p14:tracePt t="72393" x="3013075" y="5367338"/>
          <p14:tracePt t="72395" x="3141663" y="5375275"/>
          <p14:tracePt t="72410" x="3300413" y="5391150"/>
          <p14:tracePt t="72412" x="3435350" y="5383213"/>
          <p14:tracePt t="72427" x="3571875" y="5383213"/>
          <p14:tracePt t="72428" x="3730625" y="5375275"/>
          <p14:tracePt t="72443" x="3946525" y="5375275"/>
          <p14:tracePt t="72445" x="4184650" y="5375275"/>
          <p14:tracePt t="72460" x="4471988" y="5383213"/>
          <p14:tracePt t="72462" x="4711700" y="5391150"/>
          <p14:tracePt t="72477" x="4959350" y="5407025"/>
          <p14:tracePt t="72479" x="5133975" y="5414963"/>
          <p14:tracePt t="72493" x="5268913" y="5430838"/>
          <p14:tracePt t="72495" x="5365750" y="5430838"/>
          <p14:tracePt t="72496" x="5429250" y="5430838"/>
          <p14:tracePt t="72510" x="5484813" y="5430838"/>
          <p14:tracePt t="72512" x="5532438" y="5430838"/>
          <p14:tracePt t="72527" x="5556250" y="5430838"/>
          <p14:tracePt t="72529" x="5588000" y="5430838"/>
          <p14:tracePt t="72544" x="5627688" y="5430838"/>
          <p14:tracePt t="72546" x="5676900" y="5422900"/>
          <p14:tracePt t="72561" x="5732463" y="5414963"/>
          <p14:tracePt t="72563" x="5780088" y="5407025"/>
          <p14:tracePt t="72577" x="5827713" y="5399088"/>
          <p14:tracePt t="72579" x="5867400" y="5383213"/>
          <p14:tracePt t="72594" x="5883275" y="5375275"/>
          <p14:tracePt t="72596" x="5899150" y="5359400"/>
          <p14:tracePt t="72598" x="5907088" y="5359400"/>
          <p14:tracePt t="72611" x="5915025" y="5351463"/>
          <p14:tracePt t="72613" x="5915025" y="5343525"/>
          <p14:tracePt t="72627" x="5922963" y="5343525"/>
          <p14:tracePt t="72629" x="5930900" y="5343525"/>
          <p14:tracePt t="72644" x="5930900" y="5335588"/>
          <p14:tracePt t="72690" x="5915025" y="5335588"/>
          <p14:tracePt t="72698" x="5899150" y="5327650"/>
          <p14:tracePt t="72711" x="5883275" y="5327650"/>
          <p14:tracePt t="72714" x="5867400" y="5319713"/>
          <p14:tracePt t="72728" x="5851525" y="5319713"/>
          <p14:tracePt t="72744" x="5843588" y="5319713"/>
          <p14:tracePt t="72746" x="5843588" y="5310188"/>
          <p14:tracePt t="72761" x="5827713" y="5310188"/>
          <p14:tracePt t="72763" x="5819775" y="5310188"/>
          <p14:tracePt t="72778" x="5795963" y="5302250"/>
          <p14:tracePt t="72780" x="5772150" y="5302250"/>
          <p14:tracePt t="72795" x="5740400" y="5294313"/>
          <p14:tracePt t="72797" x="5716588" y="5294313"/>
          <p14:tracePt t="72811" x="5692775" y="5286375"/>
          <p14:tracePt t="72813" x="5667375" y="5278438"/>
          <p14:tracePt t="72828" x="5643563" y="5270500"/>
          <p14:tracePt t="72830" x="5603875" y="5262563"/>
          <p14:tracePt t="72845" x="5603875" y="5254625"/>
          <p14:tracePt t="72847" x="5595938" y="5254625"/>
          <p14:tracePt t="72892" x="5588000" y="5254625"/>
          <p14:tracePt t="72900" x="5540375" y="5246688"/>
          <p14:tracePt t="72912" x="5453063" y="5246688"/>
          <p14:tracePt t="72929" x="5349875" y="5246688"/>
          <p14:tracePt t="72929" x="5189538" y="5246688"/>
          <p14:tracePt t="72932" x="4886325" y="5254625"/>
          <p14:tracePt t="72945" x="4471988" y="5246688"/>
          <p14:tracePt t="72948" x="4033838" y="5230813"/>
          <p14:tracePt t="72962" x="3643313" y="5214938"/>
          <p14:tracePt t="72964" x="3340100" y="5214938"/>
          <p14:tracePt t="72979" x="3141663" y="5214938"/>
          <p14:tracePt t="72981" x="3013075" y="5214938"/>
          <p14:tracePt t="72995" x="2965450" y="5214938"/>
          <p14:tracePt t="73012" x="2965450" y="5222875"/>
          <p14:tracePt t="73029" x="2965450" y="5230813"/>
          <p14:tracePt t="74490" x="2973388" y="5270500"/>
          <p14:tracePt t="74498" x="3013075" y="5335588"/>
          <p14:tracePt t="74506" x="3044825" y="5407025"/>
          <p14:tracePt t="74518" x="3084513" y="5462588"/>
          <p14:tracePt t="74522" x="3117850" y="5510213"/>
          <p14:tracePt t="74535" x="3149600" y="5557838"/>
          <p14:tracePt t="74538" x="3181350" y="5597525"/>
          <p14:tracePt t="74552" x="3197225" y="5613400"/>
          <p14:tracePt t="74554" x="3228975" y="5653088"/>
          <p14:tracePt t="74568" x="3268663" y="5694363"/>
          <p14:tracePt t="74570" x="3300413" y="5726113"/>
          <p14:tracePt t="74585" x="3324225" y="5741988"/>
          <p14:tracePt t="74587" x="3355975" y="5765800"/>
          <p14:tracePt t="74602" x="3379788" y="5773738"/>
          <p14:tracePt t="74604" x="3403600" y="5781675"/>
          <p14:tracePt t="74619" x="3451225" y="5789613"/>
          <p14:tracePt t="74621" x="3492500" y="5805488"/>
          <p14:tracePt t="74635" x="3524250" y="5821363"/>
          <p14:tracePt t="74638" x="3548063" y="5837238"/>
          <p14:tracePt t="74671" x="3548063" y="5845175"/>
          <p14:tracePt t="74686" x="3556000" y="5853113"/>
          <p14:tracePt t="74702" x="3556000" y="5861050"/>
          <p14:tracePt t="74703" x="3571875" y="5861050"/>
          <p14:tracePt t="74719" x="3579813" y="5861050"/>
          <p14:tracePt t="74720" x="3595688" y="5868988"/>
          <p14:tracePt t="74736" x="3611563" y="5868988"/>
          <p14:tracePt t="74736" x="3627438" y="5868988"/>
          <p14:tracePt t="74753" x="3643313" y="5868988"/>
          <p14:tracePt t="74769" x="3651250" y="5868988"/>
          <p14:tracePt t="75372" x="3643313" y="5861050"/>
          <p14:tracePt t="75380" x="3627438" y="5861050"/>
          <p14:tracePt t="75388" x="3619500" y="5861050"/>
          <p14:tracePt t="75405" x="3603625" y="5853113"/>
          <p14:tracePt t="75406" x="3579813" y="5845175"/>
          <p14:tracePt t="75422" x="3571875" y="5845175"/>
          <p14:tracePt t="75423" x="3556000" y="5837238"/>
          <p14:tracePt t="75439" x="3548063" y="5837238"/>
          <p14:tracePt t="75442" x="3540125" y="5837238"/>
          <p14:tracePt t="75455" x="3532188" y="5829300"/>
          <p14:tracePt t="75472" x="3516313" y="5829300"/>
          <p14:tracePt t="75489" x="3500438" y="5829300"/>
          <p14:tracePt t="75491" x="3492500" y="5829300"/>
          <p14:tracePt t="75506" x="3492500" y="5821363"/>
          <p14:tracePt t="75808" x="3492500" y="5813425"/>
          <p14:tracePt t="77928" x="3500438" y="5805488"/>
          <p14:tracePt t="77944" x="3508375" y="5797550"/>
          <p14:tracePt t="77952" x="3516313" y="5797550"/>
          <p14:tracePt t="77966" x="3532188" y="5797550"/>
          <p14:tracePt t="77966" x="3540125" y="5789613"/>
          <p14:tracePt t="77982" x="3548063" y="5789613"/>
          <p14:tracePt t="77983" x="3556000" y="5789613"/>
          <p14:tracePt t="78068" x="3563938" y="5789613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stomShape 4"/>
          <p:cNvSpPr/>
          <p:nvPr/>
        </p:nvSpPr>
        <p:spPr>
          <a:xfrm>
            <a:off x="419414" y="3444538"/>
            <a:ext cx="418291" cy="4046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endParaRPr lang="en-GB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ustomShape 4"/>
          <p:cNvSpPr/>
          <p:nvPr/>
        </p:nvSpPr>
        <p:spPr>
          <a:xfrm>
            <a:off x="571814" y="3596938"/>
            <a:ext cx="418291" cy="4046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endParaRPr lang="en-GB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02432" y="1255773"/>
            <a:ext cx="1366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577F"/>
                </a:solidFill>
              </a:rPr>
              <a:t>Heat flux</a:t>
            </a:r>
            <a:endParaRPr lang="en-GB" dirty="0">
              <a:solidFill>
                <a:srgbClr val="00577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68552" y="965073"/>
            <a:ext cx="4211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577F"/>
                </a:solidFill>
              </a:rPr>
              <a:t>Effectiveness measure based on concentration</a:t>
            </a:r>
            <a:endParaRPr lang="en-GB" dirty="0">
              <a:solidFill>
                <a:srgbClr val="00577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6B3528-E228-4156-8748-9327C04FE8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527" y="1729111"/>
            <a:ext cx="4803985" cy="41638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292EB6-EBBD-498D-8DA9-263C490F87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9110"/>
            <a:ext cx="4807539" cy="4163817"/>
          </a:xfrm>
          <a:prstGeom prst="rect">
            <a:avLst/>
          </a:prstGeom>
        </p:spPr>
      </p:pic>
      <p:sp>
        <p:nvSpPr>
          <p:cNvPr id="12" name="Text Box 4">
            <a:extLst>
              <a:ext uri="{FF2B5EF4-FFF2-40B4-BE49-F238E27FC236}">
                <a16:creationId xmlns:a16="http://schemas.microsoft.com/office/drawing/2014/main" id="{FB973397-924B-448D-824C-BCAB1EFDC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244333"/>
            <a:ext cx="8426450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buFont typeface="Times New Roman" panose="02020603050405020304" pitchFamily="18" charset="0"/>
              <a:buNone/>
            </a:pPr>
            <a:r>
              <a:rPr lang="en-GB" altLang="zh-CN" sz="2800" b="1" dirty="0">
                <a:solidFill>
                  <a:srgbClr val="005C84"/>
                </a:solidFill>
              </a:rPr>
              <a:t>Heat flux and effectiveness predictions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C97329-2010-4B11-9BB7-2A208258852A}"/>
              </a:ext>
            </a:extLst>
          </p:cNvPr>
          <p:cNvSpPr/>
          <p:nvPr/>
        </p:nvSpPr>
        <p:spPr>
          <a:xfrm>
            <a:off x="1979712" y="6184595"/>
            <a:ext cx="51338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577F"/>
                </a:solidFill>
              </a:rPr>
              <a:t>(Cerminara et al., Aerospace Science Technology, 2020)</a:t>
            </a:r>
          </a:p>
        </p:txBody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F0202EB8-B03C-46AE-87E4-1DE5061D8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8637" y="6465887"/>
            <a:ext cx="1906588" cy="180975"/>
          </a:xfrm>
          <a:custGeom>
            <a:avLst/>
            <a:gdLst>
              <a:gd name="T0" fmla="*/ 1906588 w 1906588"/>
              <a:gd name="T1" fmla="*/ 90488 h 180975"/>
              <a:gd name="T2" fmla="*/ 953294 w 1906588"/>
              <a:gd name="T3" fmla="*/ 180975 h 180975"/>
              <a:gd name="T4" fmla="*/ 0 w 1906588"/>
              <a:gd name="T5" fmla="*/ 90488 h 180975"/>
              <a:gd name="T6" fmla="*/ 953294 w 1906588"/>
              <a:gd name="T7" fmla="*/ 0 h 18097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906588"/>
              <a:gd name="T13" fmla="*/ 0 h 180975"/>
              <a:gd name="T14" fmla="*/ 1906588 w 1906588"/>
              <a:gd name="T15" fmla="*/ 180975 h 1809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06588" h="180975">
                <a:moveTo>
                  <a:pt x="0" y="0"/>
                </a:moveTo>
                <a:lnTo>
                  <a:pt x="5299" y="0"/>
                </a:lnTo>
                <a:lnTo>
                  <a:pt x="5299" y="502"/>
                </a:lnTo>
                <a:lnTo>
                  <a:pt x="0" y="502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buFont typeface="Times New Roman" panose="02020603050405020304" pitchFamily="18" charset="0"/>
              <a:buNone/>
            </a:pPr>
            <a:fld id="{172F3BB7-0219-4910-B0B2-C388838655CD}" type="slidenum">
              <a:rPr lang="en-GB" altLang="en-US" sz="1400">
                <a:solidFill>
                  <a:srgbClr val="005C84"/>
                </a:solidFill>
              </a:rPr>
              <a:pPr algn="r" eaLnBrk="1">
                <a:buFont typeface="Times New Roman" panose="02020603050405020304" pitchFamily="18" charset="0"/>
                <a:buNone/>
              </a:pPr>
              <a:t>17</a:t>
            </a:fld>
            <a:endParaRPr lang="en-GB" altLang="en-US" sz="1400" dirty="0">
              <a:solidFill>
                <a:srgbClr val="005C84"/>
              </a:solidFill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771D9C6-A9BE-41E8-BFD1-05F6265324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7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18"/>
    </mc:Choice>
    <mc:Fallback xmlns="">
      <p:transition spd="slow" advTm="86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555" x="39688" y="5710238"/>
          <p14:tracePt t="9562" x="63500" y="5702300"/>
          <p14:tracePt t="9574" x="87313" y="5694363"/>
          <p14:tracePt t="9591" x="111125" y="5686425"/>
          <p14:tracePt t="9592" x="142875" y="5670550"/>
          <p14:tracePt t="9594" x="166688" y="5653088"/>
          <p14:tracePt t="9607" x="200025" y="5637213"/>
          <p14:tracePt t="9610" x="215900" y="5629275"/>
          <p14:tracePt t="9624" x="231775" y="5621338"/>
          <p14:tracePt t="9626" x="239713" y="5605463"/>
          <p14:tracePt t="9641" x="255588" y="5589588"/>
          <p14:tracePt t="9643" x="263525" y="5573713"/>
          <p14:tracePt t="9657" x="279400" y="5557838"/>
          <p14:tracePt t="9659" x="287338" y="5534025"/>
          <p14:tracePt t="9674" x="287338" y="5526088"/>
          <p14:tracePt t="9676" x="287338" y="5518150"/>
          <p14:tracePt t="9796" x="303213" y="5502275"/>
          <p14:tracePt t="9803" x="358775" y="5454650"/>
          <p14:tracePt t="9812" x="406400" y="5407025"/>
          <p14:tracePt t="9825" x="461963" y="5359400"/>
          <p14:tracePt t="9827" x="509588" y="5302250"/>
          <p14:tracePt t="9842" x="566738" y="5254625"/>
          <p14:tracePt t="9844" x="606425" y="5207000"/>
          <p14:tracePt t="9858" x="646113" y="5159375"/>
          <p14:tracePt t="9860" x="693738" y="5080000"/>
          <p14:tracePt t="9875" x="765175" y="5000625"/>
          <p14:tracePt t="9877" x="820738" y="4919663"/>
          <p14:tracePt t="9892" x="860425" y="4856163"/>
          <p14:tracePt t="9893" x="884238" y="4808538"/>
          <p14:tracePt t="9908" x="900113" y="4768850"/>
          <p14:tracePt t="9910" x="917575" y="4745038"/>
          <p14:tracePt t="9925" x="925513" y="4721225"/>
          <p14:tracePt t="9927" x="925513" y="4705350"/>
          <p14:tracePt t="9928" x="933450" y="4697413"/>
          <p14:tracePt t="10154" x="933450" y="4689475"/>
          <p14:tracePt t="10211" x="941388" y="4673600"/>
          <p14:tracePt t="10218" x="949325" y="4649788"/>
          <p14:tracePt t="10226" x="965200" y="4608513"/>
          <p14:tracePt t="10243" x="981075" y="4568825"/>
          <p14:tracePt t="10244" x="989013" y="4497388"/>
          <p14:tracePt t="10260" x="996950" y="4441825"/>
          <p14:tracePt t="10261" x="1004888" y="4402138"/>
          <p14:tracePt t="10263" x="1004888" y="4338638"/>
          <p14:tracePt t="10277" x="1004888" y="4281488"/>
          <p14:tracePt t="10279" x="996950" y="4233863"/>
          <p14:tracePt t="10293" x="989013" y="4194175"/>
          <p14:tracePt t="10295" x="981075" y="4154488"/>
          <p14:tracePt t="10310" x="981075" y="4122738"/>
          <p14:tracePt t="10312" x="981075" y="4106863"/>
          <p14:tracePt t="10327" x="981075" y="4090988"/>
          <p14:tracePt t="10328" x="973138" y="4083050"/>
          <p14:tracePt t="10344" x="973138" y="4075113"/>
          <p14:tracePt t="10345" x="973138" y="4067175"/>
          <p14:tracePt t="10538" x="965200" y="4075113"/>
          <p14:tracePt t="10543" x="965200" y="4083050"/>
          <p14:tracePt t="10552" x="957263" y="4083050"/>
          <p14:tracePt t="10561" x="957263" y="4090988"/>
          <p14:tracePt t="10578" x="957263" y="4098925"/>
          <p14:tracePt t="10595" x="957263" y="4106863"/>
          <p14:tracePt t="10611" x="957263" y="4114800"/>
          <p14:tracePt t="10612" x="957263" y="4122738"/>
          <p14:tracePt t="10614" x="957263" y="4130675"/>
          <p14:tracePt t="10630" x="957263" y="4138613"/>
          <p14:tracePt t="10646" x="957263" y="4146550"/>
          <p14:tracePt t="10662" x="957263" y="4154488"/>
          <p14:tracePt t="10678" x="957263" y="4162425"/>
          <p14:tracePt t="10680" x="949325" y="4162425"/>
          <p14:tracePt t="10695" x="949325" y="4170363"/>
          <p14:tracePt t="10712" x="949325" y="4178300"/>
          <p14:tracePt t="10810" x="949325" y="4186238"/>
          <p14:tracePt t="10942" x="949325" y="4194175"/>
          <p14:tracePt t="10949" x="949325" y="4210050"/>
          <p14:tracePt t="10958" x="965200" y="4306888"/>
          <p14:tracePt t="10966" x="989013" y="4394200"/>
          <p14:tracePt t="10979" x="996950" y="4465638"/>
          <p14:tracePt t="10980" x="1012825" y="4545013"/>
          <p14:tracePt t="10996" x="1012825" y="4608513"/>
          <p14:tracePt t="10997" x="1012825" y="4649788"/>
          <p14:tracePt t="11013" x="1004888" y="4697413"/>
          <p14:tracePt t="11014" x="1004888" y="4729163"/>
          <p14:tracePt t="11030" x="996950" y="4752975"/>
          <p14:tracePt t="11031" x="996950" y="4768850"/>
          <p14:tracePt t="11047" x="989013" y="4792663"/>
          <p14:tracePt t="11063" x="989013" y="4800600"/>
          <p14:tracePt t="11065" x="989013" y="4808538"/>
          <p14:tracePt t="11080" x="989013" y="4816475"/>
          <p14:tracePt t="11082" x="989013" y="4824413"/>
          <p14:tracePt t="11097" x="996950" y="4848225"/>
          <p14:tracePt t="11098" x="996950" y="4872038"/>
          <p14:tracePt t="11113" x="1004888" y="4887913"/>
          <p14:tracePt t="11115" x="1012825" y="4911725"/>
          <p14:tracePt t="11130" x="1020763" y="4943475"/>
          <p14:tracePt t="11132" x="1020763" y="4967288"/>
          <p14:tracePt t="11147" x="1020763" y="4992688"/>
          <p14:tracePt t="11148" x="1020763" y="5016500"/>
          <p14:tracePt t="11164" x="1020763" y="5040313"/>
          <p14:tracePt t="11165" x="1012825" y="5056188"/>
          <p14:tracePt t="11180" x="1004888" y="5080000"/>
          <p14:tracePt t="11182" x="1004888" y="5087938"/>
          <p14:tracePt t="11197" x="996950" y="5095875"/>
          <p14:tracePt t="11200" x="989013" y="5103813"/>
          <p14:tracePt t="11214" x="981075" y="5127625"/>
          <p14:tracePt t="11215" x="981075" y="5143500"/>
          <p14:tracePt t="11230" x="973138" y="5159375"/>
          <p14:tracePt t="11232" x="965200" y="5175250"/>
          <p14:tracePt t="11247" x="957263" y="5199063"/>
          <p14:tracePt t="11249" x="949325" y="5246688"/>
          <p14:tracePt t="11264" x="933450" y="5294313"/>
          <p14:tracePt t="11265" x="933450" y="5335588"/>
          <p14:tracePt t="11281" x="925513" y="5375275"/>
          <p14:tracePt t="11282" x="917575" y="5399088"/>
          <p14:tracePt t="11283" x="908050" y="5422900"/>
          <p14:tracePt t="11297" x="900113" y="5454650"/>
          <p14:tracePt t="11300" x="900113" y="5470525"/>
          <p14:tracePt t="11314" x="892175" y="5486400"/>
          <p14:tracePt t="11316" x="884238" y="5486400"/>
          <p14:tracePt t="11331" x="884238" y="5494338"/>
          <p14:tracePt t="11433" x="876300" y="5494338"/>
          <p14:tracePt t="11448" x="868363" y="5486400"/>
          <p14:tracePt t="11464" x="860425" y="5478463"/>
          <p14:tracePt t="11986" x="868363" y="5478463"/>
          <p14:tracePt t="11993" x="892175" y="5470525"/>
          <p14:tracePt t="12002" x="917575" y="5462588"/>
          <p14:tracePt t="12017" x="949325" y="5462588"/>
          <p14:tracePt t="12018" x="973138" y="5462588"/>
          <p14:tracePt t="12034" x="996950" y="5462588"/>
          <p14:tracePt t="12034" x="1020763" y="5462588"/>
          <p14:tracePt t="12050" x="1036638" y="5462588"/>
          <p14:tracePt t="12051" x="1044575" y="5462588"/>
          <p14:tracePt t="12067" x="1052513" y="5462588"/>
          <p14:tracePt t="12084" x="1068388" y="5462588"/>
          <p14:tracePt t="12085" x="1084263" y="5462588"/>
          <p14:tracePt t="12101" x="1092200" y="5462588"/>
          <p14:tracePt t="12101" x="1108075" y="5462588"/>
          <p14:tracePt t="12103" x="1131888" y="5462588"/>
          <p14:tracePt t="12117" x="1155700" y="5462588"/>
          <p14:tracePt t="12119" x="1179513" y="5462588"/>
          <p14:tracePt t="12134" x="1203325" y="5462588"/>
          <p14:tracePt t="12135" x="1227138" y="5462588"/>
          <p14:tracePt t="12151" x="1250950" y="5462588"/>
          <p14:tracePt t="12152" x="1274763" y="5462588"/>
          <p14:tracePt t="12168" x="1300163" y="5462588"/>
          <p14:tracePt t="12170" x="1323975" y="5462588"/>
          <p14:tracePt t="12184" x="1347788" y="5454650"/>
          <p14:tracePt t="12186" x="1379538" y="5454650"/>
          <p14:tracePt t="12201" x="1419225" y="5446713"/>
          <p14:tracePt t="12203" x="1458913" y="5446713"/>
          <p14:tracePt t="12204" x="1514475" y="5438775"/>
          <p14:tracePt t="12218" x="1570038" y="5430838"/>
          <p14:tracePt t="12220" x="1617663" y="5422900"/>
          <p14:tracePt t="12234" x="1666875" y="5422900"/>
          <p14:tracePt t="12236" x="1730375" y="5422900"/>
          <p14:tracePt t="12251" x="1793875" y="5422900"/>
          <p14:tracePt t="12253" x="1857375" y="5422900"/>
          <p14:tracePt t="12268" x="1912938" y="5422900"/>
          <p14:tracePt t="12269" x="1976438" y="5422900"/>
          <p14:tracePt t="12285" x="2049463" y="5414963"/>
          <p14:tracePt t="12287" x="2120900" y="5407025"/>
          <p14:tracePt t="12301" x="2184400" y="5399088"/>
          <p14:tracePt t="12303" x="2239963" y="5391150"/>
          <p14:tracePt t="12318" x="2295525" y="5391150"/>
          <p14:tracePt t="12320" x="2359025" y="5391150"/>
          <p14:tracePt t="12335" x="2432050" y="5383213"/>
          <p14:tracePt t="12337" x="2511425" y="5383213"/>
          <p14:tracePt t="12337" x="2582863" y="5383213"/>
          <p14:tracePt t="12352" x="2638425" y="5383213"/>
          <p14:tracePt t="12353" x="2678113" y="5391150"/>
          <p14:tracePt t="12368" x="2725738" y="5391150"/>
          <p14:tracePt t="12370" x="2767013" y="5391150"/>
          <p14:tracePt t="12385" x="2814638" y="5399088"/>
          <p14:tracePt t="12387" x="2854325" y="5407025"/>
          <p14:tracePt t="12402" x="2901950" y="5414963"/>
          <p14:tracePt t="12404" x="2933700" y="5414963"/>
          <p14:tracePt t="12419" x="2965450" y="5422900"/>
          <p14:tracePt t="12420" x="3013075" y="5430838"/>
          <p14:tracePt t="12421" x="3036888" y="5430838"/>
          <p14:tracePt t="12435" x="3060700" y="5430838"/>
          <p14:tracePt t="12437" x="3084513" y="5438775"/>
          <p14:tracePt t="12452" x="3117850" y="5438775"/>
          <p14:tracePt t="12454" x="3165475" y="5438775"/>
          <p14:tracePt t="12469" x="3228975" y="5438775"/>
          <p14:tracePt t="12470" x="3292475" y="5446713"/>
          <p14:tracePt t="12485" x="3363913" y="5446713"/>
          <p14:tracePt t="12487" x="3443288" y="5454650"/>
          <p14:tracePt t="12502" x="3508375" y="5462588"/>
          <p14:tracePt t="12504" x="3556000" y="5470525"/>
          <p14:tracePt t="12519" x="3587750" y="5470525"/>
          <p14:tracePt t="12521" x="3611563" y="5478463"/>
          <p14:tracePt t="12536" x="3627438" y="5478463"/>
          <p14:tracePt t="12537" x="3643313" y="5478463"/>
          <p14:tracePt t="12553" x="3659188" y="5478463"/>
          <p14:tracePt t="12555" x="3675063" y="5478463"/>
          <p14:tracePt t="12569" x="3690938" y="5486400"/>
          <p14:tracePt t="12571" x="3746500" y="5486400"/>
          <p14:tracePt t="12586" x="3802063" y="5486400"/>
          <p14:tracePt t="12588" x="3867150" y="5486400"/>
          <p14:tracePt t="12603" x="3922713" y="5486400"/>
          <p14:tracePt t="12604" x="3970338" y="5486400"/>
          <p14:tracePt t="12619" x="4010025" y="5478463"/>
          <p14:tracePt t="12621" x="4033838" y="5478463"/>
          <p14:tracePt t="12636" x="4049713" y="5470525"/>
          <p14:tracePt t="12638" x="4065588" y="5470525"/>
          <p14:tracePt t="12653" x="4089400" y="5470525"/>
          <p14:tracePt t="12654" x="4113213" y="5470525"/>
          <p14:tracePt t="12670" x="4129088" y="5470525"/>
          <p14:tracePt t="12672" x="4152900" y="5470525"/>
          <p14:tracePt t="12686" x="4168775" y="5470525"/>
          <p14:tracePt t="12688" x="4184650" y="5470525"/>
          <p14:tracePt t="13054" x="4152900" y="5470525"/>
          <p14:tracePt t="13061" x="4129088" y="5470525"/>
          <p14:tracePt t="13071" x="4081463" y="5462588"/>
          <p14:tracePt t="13088" x="4025900" y="5462588"/>
          <p14:tracePt t="13088" x="3970338" y="5462588"/>
          <p14:tracePt t="13105" x="3906838" y="5462588"/>
          <p14:tracePt t="13106" x="3851275" y="5454650"/>
          <p14:tracePt t="13107" x="3794125" y="5446713"/>
          <p14:tracePt t="13121" x="3754438" y="5446713"/>
          <p14:tracePt t="13124" x="3706813" y="5438775"/>
          <p14:tracePt t="13138" x="3659188" y="5430838"/>
          <p14:tracePt t="13140" x="3595688" y="5430838"/>
          <p14:tracePt t="13155" x="3508375" y="5422900"/>
          <p14:tracePt t="13157" x="3411538" y="5399088"/>
          <p14:tracePt t="13172" x="3284538" y="5367338"/>
          <p14:tracePt t="13173" x="3157538" y="5343525"/>
          <p14:tracePt t="13188" x="3044825" y="5327650"/>
          <p14:tracePt t="13190" x="2925763" y="5327650"/>
          <p14:tracePt t="13205" x="2806700" y="5319713"/>
          <p14:tracePt t="13207" x="2725738" y="5310188"/>
          <p14:tracePt t="13222" x="2662238" y="5302250"/>
          <p14:tracePt t="13224" x="2622550" y="5286375"/>
          <p14:tracePt t="13238" x="2606675" y="5286375"/>
          <p14:tracePt t="13280" x="2606675" y="5278438"/>
          <p14:tracePt t="13404" x="2582863" y="5278438"/>
          <p14:tracePt t="13411" x="2543175" y="5262563"/>
          <p14:tracePt t="13423" x="2527300" y="5254625"/>
          <p14:tracePt t="13439" x="2503488" y="5238750"/>
          <p14:tracePt t="13440" x="2479675" y="5230813"/>
          <p14:tracePt t="13456" x="2432050" y="5199063"/>
          <p14:tracePt t="13458" x="2366963" y="5167313"/>
          <p14:tracePt t="13459" x="2287588" y="5111750"/>
          <p14:tracePt t="13473" x="2176463" y="5032375"/>
          <p14:tracePt t="13475" x="2073275" y="4967288"/>
          <p14:tracePt t="13490" x="1952625" y="4903788"/>
          <p14:tracePt t="13491" x="1873250" y="4872038"/>
          <p14:tracePt t="13506" x="1801813" y="4832350"/>
          <p14:tracePt t="13508" x="1746250" y="4800600"/>
          <p14:tracePt t="13523" x="1706563" y="4768850"/>
          <p14:tracePt t="13525" x="1682750" y="4752975"/>
          <p14:tracePt t="13540" x="1651000" y="4721225"/>
          <p14:tracePt t="13542" x="1633538" y="4697413"/>
          <p14:tracePt t="13544" x="1609725" y="4665663"/>
          <p14:tracePt t="13556" x="1593850" y="4649788"/>
          <p14:tracePt t="13573" x="1593850" y="4641850"/>
          <p14:tracePt t="13576" x="1585913" y="4624388"/>
          <p14:tracePt t="13818" x="1577975" y="4616450"/>
          <p14:tracePt t="13826" x="1554163" y="4600575"/>
          <p14:tracePt t="13834" x="1522413" y="4576763"/>
          <p14:tracePt t="13842" x="1490663" y="4552950"/>
          <p14:tracePt t="13858" x="1443038" y="4521200"/>
          <p14:tracePt t="13859" x="1379538" y="4497388"/>
          <p14:tracePt t="13874" x="1331913" y="4473575"/>
          <p14:tracePt t="13875" x="1284288" y="4441825"/>
          <p14:tracePt t="13891" x="1258888" y="4425950"/>
          <p14:tracePt t="13892" x="1235075" y="4402138"/>
          <p14:tracePt t="13908" x="1211263" y="4394200"/>
          <p14:tracePt t="13909" x="1203325" y="4370388"/>
          <p14:tracePt t="13911" x="1187450" y="4362450"/>
          <p14:tracePt t="13925" x="1179513" y="4346575"/>
          <p14:tracePt t="13926" x="1163638" y="4330700"/>
          <p14:tracePt t="13941" x="1155700" y="4330700"/>
          <p14:tracePt t="13943" x="1147763" y="4322763"/>
          <p14:tracePt t="13958" x="1139825" y="4314825"/>
          <p14:tracePt t="13960" x="1139825" y="4306888"/>
          <p14:tracePt t="13975" x="1123950" y="4306888"/>
          <p14:tracePt t="13977" x="1116013" y="4298950"/>
          <p14:tracePt t="13992" x="1108075" y="4291013"/>
          <p14:tracePt t="14008" x="1100138" y="4281488"/>
          <p14:tracePt t="14130" x="1084263" y="4273550"/>
          <p14:tracePt t="14137" x="1068388" y="4265613"/>
          <p14:tracePt t="14146" x="1060450" y="4257675"/>
          <p14:tracePt t="14159" x="1044575" y="4257675"/>
          <p14:tracePt t="14160" x="1036638" y="4249738"/>
          <p14:tracePt t="14176" x="1028700" y="4249738"/>
          <p14:tracePt t="17014" x="1028700" y="4233863"/>
          <p14:tracePt t="17022" x="1036638" y="4210050"/>
          <p14:tracePt t="17028" x="1044575" y="4202113"/>
          <p14:tracePt t="17037" x="1068388" y="4186238"/>
          <p14:tracePt t="17054" x="1084263" y="4170363"/>
          <p14:tracePt t="17054" x="1100138" y="4162425"/>
          <p14:tracePt t="17071" x="1116013" y="4146550"/>
          <p14:tracePt t="17072" x="1131888" y="4138613"/>
          <p14:tracePt t="17087" x="1147763" y="4130675"/>
          <p14:tracePt t="17088" x="1163638" y="4122738"/>
          <p14:tracePt t="17104" x="1179513" y="4114800"/>
          <p14:tracePt t="17105" x="1203325" y="4098925"/>
          <p14:tracePt t="17106" x="1219200" y="4098925"/>
          <p14:tracePt t="17121" x="1243013" y="4083050"/>
          <p14:tracePt t="17122" x="1266825" y="4075113"/>
          <p14:tracePt t="17137" x="1292225" y="4067175"/>
          <p14:tracePt t="17138" x="1316038" y="4067175"/>
          <p14:tracePt t="17154" x="1339850" y="4059238"/>
          <p14:tracePt t="17155" x="1347788" y="4051300"/>
          <p14:tracePt t="17171" x="1355725" y="4051300"/>
          <p14:tracePt t="17216" x="1363663" y="4043363"/>
          <p14:tracePt t="17233" x="1379538" y="4035425"/>
          <p14:tracePt t="17239" x="1395413" y="4027488"/>
          <p14:tracePt t="17248" x="1419225" y="4027488"/>
          <p14:tracePt t="17255" x="1443038" y="4027488"/>
          <p14:tracePt t="17271" x="1458913" y="4027488"/>
          <p14:tracePt t="17272" x="1474788" y="4027488"/>
          <p14:tracePt t="17288" x="1490663" y="4027488"/>
          <p14:tracePt t="17289" x="1506538" y="4027488"/>
          <p14:tracePt t="17305" x="1522413" y="4027488"/>
          <p14:tracePt t="17306" x="1538288" y="4035425"/>
          <p14:tracePt t="17322" x="1554163" y="4043363"/>
          <p14:tracePt t="17323" x="1570038" y="4051300"/>
          <p14:tracePt t="17325" x="1585913" y="4067175"/>
          <p14:tracePt t="17338" x="1593850" y="4075113"/>
          <p14:tracePt t="17340" x="1609725" y="4090988"/>
          <p14:tracePt t="17355" x="1617663" y="4106863"/>
          <p14:tracePt t="17357" x="1633538" y="4114800"/>
          <p14:tracePt t="17372" x="1641475" y="4122738"/>
          <p14:tracePt t="17389" x="1651000" y="4130675"/>
          <p14:tracePt t="17390" x="1658938" y="4130675"/>
          <p14:tracePt t="17405" x="1666875" y="4130675"/>
          <p14:tracePt t="17439" x="1674813" y="4130675"/>
          <p14:tracePt t="17441" x="1682750" y="4122738"/>
          <p14:tracePt t="17455" x="1698625" y="4114800"/>
          <p14:tracePt t="17457" x="1714500" y="4098925"/>
          <p14:tracePt t="17472" x="1722438" y="4075113"/>
          <p14:tracePt t="17474" x="1746250" y="4059238"/>
          <p14:tracePt t="17489" x="1754188" y="4043363"/>
          <p14:tracePt t="17490" x="1770063" y="4035425"/>
          <p14:tracePt t="17506" x="1770063" y="4019550"/>
          <p14:tracePt t="17507" x="1778000" y="4019550"/>
          <p14:tracePt t="17522" x="1778000" y="4011613"/>
          <p14:tracePt t="17622" x="1785938" y="4011613"/>
          <p14:tracePt t="17629" x="1793875" y="4019550"/>
          <p14:tracePt t="17644" x="1801813" y="4027488"/>
          <p14:tracePt t="17656" x="1809750" y="4027488"/>
          <p14:tracePt t="17673" x="1825625" y="4035425"/>
          <p14:tracePt t="17673" x="1841500" y="4043363"/>
          <p14:tracePt t="17675" x="1865313" y="4051300"/>
          <p14:tracePt t="17690" x="1881188" y="4051300"/>
          <p14:tracePt t="17692" x="1905000" y="4051300"/>
          <p14:tracePt t="17707" x="1920875" y="4051300"/>
          <p14:tracePt t="17708" x="1936750" y="4051300"/>
          <p14:tracePt t="17723" x="1944688" y="4051300"/>
          <p14:tracePt t="17725" x="1960563" y="4051300"/>
          <p14:tracePt t="17740" x="1968500" y="4051300"/>
          <p14:tracePt t="17757" x="1976438" y="4051300"/>
          <p14:tracePt t="17792" x="1984375" y="4051300"/>
          <p14:tracePt t="17807" x="2000250" y="4059238"/>
          <p14:tracePt t="17808" x="2008188" y="4059238"/>
          <p14:tracePt t="17824" x="2025650" y="4059238"/>
          <p14:tracePt t="17824" x="2041525" y="4059238"/>
          <p14:tracePt t="17840" x="2065338" y="4059238"/>
          <p14:tracePt t="17841" x="2089150" y="4059238"/>
          <p14:tracePt t="17857" x="2136775" y="4051300"/>
          <p14:tracePt t="17857" x="2168525" y="4051300"/>
          <p14:tracePt t="17874" x="2216150" y="4035425"/>
          <p14:tracePt t="17875" x="2263775" y="4027488"/>
          <p14:tracePt t="17878" x="2303463" y="4019550"/>
          <p14:tracePt t="17890" x="2359025" y="4003675"/>
          <p14:tracePt t="17907" x="2424113" y="3979863"/>
          <p14:tracePt t="17909" x="2447925" y="3963988"/>
          <p14:tracePt t="17910" x="2463800" y="3956050"/>
          <p14:tracePt t="17924" x="2471738" y="3948113"/>
          <p14:tracePt t="17926" x="2479675" y="3938588"/>
          <p14:tracePt t="17943" x="2487613" y="3938588"/>
          <p14:tracePt t="18018" x="2495550" y="3938588"/>
          <p14:tracePt t="18330" x="2471738" y="4003675"/>
          <p14:tracePt t="18337" x="2447925" y="4075113"/>
          <p14:tracePt t="18346" x="2439988" y="4154488"/>
          <p14:tracePt t="18359" x="2432050" y="4225925"/>
          <p14:tracePt t="18361" x="2424113" y="4306888"/>
          <p14:tracePt t="18376" x="2416175" y="4370388"/>
          <p14:tracePt t="18378" x="2408238" y="4410075"/>
          <p14:tracePt t="18392" x="2400300" y="4449763"/>
          <p14:tracePt t="18394" x="2392363" y="4465638"/>
          <p14:tracePt t="18409" x="2392363" y="4481513"/>
          <p14:tracePt t="18411" x="2384425" y="4489450"/>
          <p14:tracePt t="18443" x="2384425" y="4497388"/>
          <p14:tracePt t="18459" x="2384425" y="4505325"/>
          <p14:tracePt t="18462" x="2384425" y="4521200"/>
          <p14:tracePt t="18476" x="2392363" y="4537075"/>
          <p14:tracePt t="18478" x="2408238" y="4560888"/>
          <p14:tracePt t="18493" x="2424113" y="4576763"/>
          <p14:tracePt t="18496" x="2447925" y="4600575"/>
          <p14:tracePt t="18510" x="2463800" y="4633913"/>
          <p14:tracePt t="18511" x="2479675" y="4649788"/>
          <p14:tracePt t="18526" x="2487613" y="4665663"/>
          <p14:tracePt t="18528" x="2495550" y="4681538"/>
          <p14:tracePt t="18543" x="2503488" y="4689475"/>
          <p14:tracePt t="18545" x="2503488" y="4697413"/>
          <p14:tracePt t="18560" x="2511425" y="4697413"/>
          <p14:tracePt t="18562" x="2519363" y="4705350"/>
          <p14:tracePt t="20364" x="2495550" y="4705350"/>
          <p14:tracePt t="20372" x="2463800" y="4705350"/>
          <p14:tracePt t="20384" x="2439988" y="4705350"/>
          <p14:tracePt t="20401" x="2408238" y="4705350"/>
          <p14:tracePt t="20401" x="2384425" y="4697413"/>
          <p14:tracePt t="20403" x="2359025" y="4689475"/>
          <p14:tracePt t="20417" x="2335213" y="4689475"/>
          <p14:tracePt t="20420" x="2319338" y="4681538"/>
          <p14:tracePt t="20434" x="2303463" y="4673600"/>
          <p14:tracePt t="20436" x="2287588" y="4665663"/>
          <p14:tracePt t="20451" x="2271713" y="4657725"/>
          <p14:tracePt t="20453" x="2247900" y="4649788"/>
          <p14:tracePt t="20468" x="2232025" y="4641850"/>
          <p14:tracePt t="20469" x="2224088" y="4641850"/>
          <p14:tracePt t="20484" x="2216150" y="4633913"/>
          <p14:tracePt t="20501" x="2208213" y="4624388"/>
          <p14:tracePt t="20518" x="2208213" y="4616450"/>
          <p14:tracePt t="20520" x="2200275" y="4616450"/>
          <p14:tracePt t="20551" x="2192338" y="4616450"/>
          <p14:tracePt t="20622" x="2184400" y="4608513"/>
          <p14:tracePt t="20638" x="2168525" y="4600575"/>
          <p14:tracePt t="20646" x="2152650" y="4592638"/>
          <p14:tracePt t="20654" x="2136775" y="4592638"/>
          <p14:tracePt t="20668" x="2112963" y="4584700"/>
          <p14:tracePt t="20669" x="2089150" y="4576763"/>
          <p14:tracePt t="20685" x="2057400" y="4568825"/>
          <p14:tracePt t="20686" x="2025650" y="4568825"/>
          <p14:tracePt t="20702" x="1992313" y="4560888"/>
          <p14:tracePt t="20703" x="1960563" y="4552950"/>
          <p14:tracePt t="20719" x="1920875" y="4537075"/>
          <p14:tracePt t="20720" x="1905000" y="4521200"/>
          <p14:tracePt t="20735" x="1889125" y="4521200"/>
          <p14:tracePt t="20737" x="1873250" y="4505325"/>
          <p14:tracePt t="20737" x="1849438" y="4505325"/>
          <p14:tracePt t="20752" x="1825625" y="4489450"/>
          <p14:tracePt t="20754" x="1801813" y="4465638"/>
          <p14:tracePt t="20769" x="1770063" y="4449763"/>
          <p14:tracePt t="20771" x="1738313" y="4441825"/>
          <p14:tracePt t="20785" x="1706563" y="4418013"/>
          <p14:tracePt t="20788" x="1682750" y="4410075"/>
          <p14:tracePt t="20802" x="1666875" y="4394200"/>
          <p14:tracePt t="20804" x="1658938" y="4386263"/>
          <p14:tracePt t="20819" x="1651000" y="4386263"/>
          <p14:tracePt t="20821" x="1641475" y="4378325"/>
          <p14:tracePt t="21937" x="1633538" y="4370388"/>
          <p14:tracePt t="21945" x="1625600" y="4370388"/>
          <p14:tracePt t="21957" x="1609725" y="4362450"/>
          <p14:tracePt t="21974" x="1601788" y="4354513"/>
          <p14:tracePt t="21974" x="1585913" y="4346575"/>
          <p14:tracePt t="21990" x="1577975" y="4346575"/>
          <p14:tracePt t="21992" x="1562100" y="4338638"/>
          <p14:tracePt t="21993" x="1546225" y="4330700"/>
          <p14:tracePt t="22007" x="1522413" y="4330700"/>
          <p14:tracePt t="22010" x="1522413" y="4322763"/>
          <p14:tracePt t="22024" x="1514475" y="4314825"/>
          <p14:tracePt t="22025" x="1506538" y="4314825"/>
          <p14:tracePt t="22041" x="1498600" y="4314825"/>
          <p14:tracePt t="22042" x="1498600" y="4306888"/>
          <p14:tracePt t="22057" x="1490663" y="4306888"/>
          <p14:tracePt t="22074" x="1482725" y="4306888"/>
          <p14:tracePt t="22076" x="1482725" y="4298950"/>
          <p14:tracePt t="25228" x="1458913" y="4291013"/>
          <p14:tracePt t="25235" x="1403350" y="4273550"/>
          <p14:tracePt t="25244" x="1355725" y="4257675"/>
          <p14:tracePt t="25253" x="1316038" y="4241800"/>
          <p14:tracePt t="25270" x="1300163" y="4225925"/>
          <p14:tracePt t="25272" x="1274763" y="4210050"/>
          <p14:tracePt t="25273" x="1258888" y="4194175"/>
          <p14:tracePt t="25289" x="1250950" y="4186238"/>
          <p14:tracePt t="25306" x="1243013" y="4178300"/>
          <p14:tracePt t="25321" x="1243013" y="4170363"/>
          <p14:tracePt t="25322" x="1235075" y="4154488"/>
          <p14:tracePt t="25337" x="1219200" y="4138613"/>
          <p14:tracePt t="25339" x="1195388" y="4122738"/>
          <p14:tracePt t="25354" x="1171575" y="4098925"/>
          <p14:tracePt t="25356" x="1147763" y="4090988"/>
          <p14:tracePt t="25371" x="1116013" y="4075113"/>
          <p14:tracePt t="25372" x="1100138" y="4059238"/>
          <p14:tracePt t="25388" x="1084263" y="4059238"/>
          <p14:tracePt t="25390" x="1068388" y="4051300"/>
          <p14:tracePt t="25438" x="1068388" y="4043363"/>
          <p14:tracePt t="25470" x="1060450" y="4043363"/>
          <p14:tracePt t="25486" x="1044575" y="4035425"/>
          <p14:tracePt t="25494" x="1036638" y="4035425"/>
          <p14:tracePt t="25504" x="1028700" y="4035425"/>
          <p14:tracePt t="25521" x="1012825" y="4027488"/>
          <p14:tracePt t="25522" x="989013" y="4019550"/>
          <p14:tracePt t="25524" x="981075" y="4019550"/>
          <p14:tracePt t="25540" x="965200" y="4011613"/>
          <p14:tracePt t="25555" x="949325" y="4011613"/>
          <p14:tracePt t="25557" x="933450" y="4011613"/>
          <p14:tracePt t="25571" x="917575" y="4011613"/>
          <p14:tracePt t="25573" x="900113" y="4003675"/>
          <p14:tracePt t="25588" x="892175" y="4003675"/>
          <p14:tracePt t="25605" x="876300" y="4003675"/>
          <p14:tracePt t="25622" x="868363" y="4003675"/>
          <p14:tracePt t="26062" x="876300" y="4011613"/>
          <p14:tracePt t="26069" x="884238" y="4011613"/>
          <p14:tracePt t="26078" x="892175" y="4027488"/>
          <p14:tracePt t="26090" x="900113" y="4035425"/>
          <p14:tracePt t="26093" x="917575" y="4043363"/>
          <p14:tracePt t="26107" x="933450" y="4067175"/>
          <p14:tracePt t="26109" x="965200" y="4083050"/>
          <p14:tracePt t="26124" x="989013" y="4106863"/>
          <p14:tracePt t="26125" x="1020763" y="4138613"/>
          <p14:tracePt t="26140" x="1052513" y="4154488"/>
          <p14:tracePt t="26142" x="1084263" y="4186238"/>
          <p14:tracePt t="26157" x="1108075" y="4210050"/>
          <p14:tracePt t="26159" x="1147763" y="4225925"/>
          <p14:tracePt t="26174" x="1163638" y="4249738"/>
          <p14:tracePt t="26176" x="1187450" y="4265613"/>
          <p14:tracePt t="26191" x="1203325" y="4281488"/>
          <p14:tracePt t="26192" x="1211263" y="4298950"/>
          <p14:tracePt t="26193" x="1227138" y="4306888"/>
          <p14:tracePt t="26208" x="1227138" y="4314825"/>
          <p14:tracePt t="26224" x="1235075" y="4314825"/>
          <p14:tracePt t="26334" x="1243013" y="4314825"/>
          <p14:tracePt t="26350" x="1243013" y="4322763"/>
          <p14:tracePt t="26382" x="1250950" y="4330700"/>
          <p14:tracePt t="26390" x="1266825" y="4338638"/>
          <p14:tracePt t="26403" x="1284288" y="4346575"/>
          <p14:tracePt t="26411" x="1284288" y="4354513"/>
          <p14:tracePt t="26425" x="1292225" y="4354513"/>
          <p14:tracePt t="26427" x="1300163" y="4354513"/>
          <p14:tracePt t="26442" x="1308100" y="4354513"/>
          <p14:tracePt t="26702" x="1308100" y="4346575"/>
          <p14:tracePt t="26707" x="1308100" y="4338638"/>
          <p14:tracePt t="26716" x="1300163" y="4330700"/>
          <p14:tracePt t="26726" x="1292225" y="4314825"/>
          <p14:tracePt t="26743" x="1292225" y="4306888"/>
          <p14:tracePt t="26744" x="1284288" y="4298950"/>
          <p14:tracePt t="26760" x="1284288" y="4291013"/>
          <p14:tracePt t="26777" x="1274763" y="4291013"/>
          <p14:tracePt t="26777" x="1266825" y="4273550"/>
          <p14:tracePt t="26780" x="1266825" y="4265613"/>
          <p14:tracePt t="26793" x="1258888" y="4257675"/>
          <p14:tracePt t="26795" x="1250950" y="4257675"/>
          <p14:tracePt t="26810" x="1243013" y="4249738"/>
          <p14:tracePt t="26811" x="1227138" y="4241800"/>
          <p14:tracePt t="26827" x="1211263" y="4241800"/>
          <p14:tracePt t="26828" x="1195388" y="4233863"/>
          <p14:tracePt t="26843" x="1179513" y="4217988"/>
          <p14:tracePt t="26845" x="1163638" y="4217988"/>
          <p14:tracePt t="26860" x="1163638" y="4210050"/>
          <p14:tracePt t="26862" x="1147763" y="4210050"/>
          <p14:tracePt t="26877" x="1147763" y="4202113"/>
          <p14:tracePt t="26880" x="1139825" y="4194175"/>
          <p14:tracePt t="26893" x="1131888" y="4186238"/>
          <p14:tracePt t="26910" x="1123950" y="4186238"/>
          <p14:tracePt t="26927" x="1123950" y="4178300"/>
          <p14:tracePt t="26929" x="1116013" y="4178300"/>
          <p14:tracePt t="26946" x="1108075" y="4170363"/>
          <p14:tracePt t="26960" x="1108075" y="4162425"/>
          <p14:tracePt t="26962" x="1100138" y="4162425"/>
          <p14:tracePt t="26977" x="1092200" y="4162425"/>
          <p14:tracePt t="27364" x="1123950" y="4178300"/>
          <p14:tracePt t="27371" x="1171575" y="4210050"/>
          <p14:tracePt t="27379" x="1219200" y="4233863"/>
          <p14:tracePt t="27395" x="1266825" y="4265613"/>
          <p14:tracePt t="27396" x="1300163" y="4281488"/>
          <p14:tracePt t="27412" x="1323975" y="4306888"/>
          <p14:tracePt t="27413" x="1347788" y="4330700"/>
          <p14:tracePt t="27429" x="1387475" y="4346575"/>
          <p14:tracePt t="27430" x="1411288" y="4362450"/>
          <p14:tracePt t="27446" x="1435100" y="4370388"/>
          <p14:tracePt t="27446" x="1450975" y="4378325"/>
          <p14:tracePt t="27462" x="1458913" y="4386263"/>
          <p14:tracePt t="27464" x="1466850" y="4386263"/>
          <p14:tracePt t="27479" x="1474788" y="4386263"/>
          <p14:tracePt t="27480" x="1474788" y="4394200"/>
          <p14:tracePt t="27496" x="1490663" y="4394200"/>
          <p14:tracePt t="27513" x="1498600" y="4394200"/>
          <p14:tracePt t="27513" x="1498600" y="4402138"/>
          <p14:tracePt t="27529" x="1506538" y="4402138"/>
          <p14:tracePt t="27533" x="1514475" y="4402138"/>
          <p14:tracePt t="27546" x="1522413" y="4402138"/>
          <p14:tracePt t="27598" x="1538288" y="4410075"/>
          <p14:tracePt t="27605" x="1546225" y="4410075"/>
          <p14:tracePt t="27613" x="1562100" y="4410075"/>
          <p14:tracePt t="27630" x="1577975" y="4410075"/>
          <p14:tracePt t="27630" x="1585913" y="4410075"/>
          <p14:tracePt t="27646" x="1593850" y="4410075"/>
          <p14:tracePt t="27647" x="1601788" y="4410075"/>
          <p14:tracePt t="27663" x="1609725" y="4410075"/>
          <p14:tracePt t="27664" x="1617663" y="4410075"/>
          <p14:tracePt t="27680" x="1617663" y="4402138"/>
          <p14:tracePt t="27681" x="1625600" y="4402138"/>
          <p14:tracePt t="27697" x="1633538" y="4402138"/>
          <p14:tracePt t="27698" x="1641475" y="4402138"/>
          <p14:tracePt t="27714" x="1651000" y="4402138"/>
          <p14:tracePt t="27730" x="1658938" y="4394200"/>
          <p14:tracePt t="27731" x="1666875" y="4394200"/>
          <p14:tracePt t="27747" x="1674813" y="4394200"/>
          <p14:tracePt t="27764" x="1682750" y="4386263"/>
          <p14:tracePt t="27780" x="1690688" y="4378325"/>
          <p14:tracePt t="28034" x="1730375" y="4402138"/>
          <p14:tracePt t="28041" x="1801813" y="4433888"/>
          <p14:tracePt t="28050" x="1849438" y="4457700"/>
          <p14:tracePt t="28065" x="1881188" y="4481513"/>
          <p14:tracePt t="28066" x="1897063" y="4481513"/>
          <p14:tracePt t="28082" x="1912938" y="4489450"/>
          <p14:tracePt t="28083" x="1920875" y="4489450"/>
          <p14:tracePt t="28098" x="1928813" y="4489450"/>
          <p14:tracePt t="28115" x="1936750" y="4489450"/>
          <p14:tracePt t="28132" x="1944688" y="4489450"/>
          <p14:tracePt t="28133" x="1952625" y="4497388"/>
          <p14:tracePt t="28133" x="1968500" y="4497388"/>
          <p14:tracePt t="28149" x="1984375" y="4505325"/>
          <p14:tracePt t="28150" x="2000250" y="4513263"/>
          <p14:tracePt t="28165" x="2033588" y="4521200"/>
          <p14:tracePt t="28166" x="2057400" y="4537075"/>
          <p14:tracePt t="28182" x="2073275" y="4552950"/>
          <p14:tracePt t="28183" x="2105025" y="4576763"/>
          <p14:tracePt t="28199" x="2120900" y="4592638"/>
          <p14:tracePt t="28200" x="2128838" y="4600575"/>
          <p14:tracePt t="28215" x="2128838" y="4608513"/>
          <p14:tracePt t="28232" x="2128838" y="4616450"/>
          <p14:tracePt t="28233" x="2136775" y="4616450"/>
          <p14:tracePt t="28236" x="2136775" y="4624388"/>
          <p14:tracePt t="28249" x="2144713" y="4641850"/>
          <p14:tracePt t="28251" x="2152650" y="4657725"/>
          <p14:tracePt t="28266" x="2160588" y="4673600"/>
          <p14:tracePt t="28268" x="2176463" y="4689475"/>
          <p14:tracePt t="28282" x="2184400" y="4705350"/>
          <p14:tracePt t="28284" x="2200275" y="4721225"/>
          <p14:tracePt t="28299" x="2216150" y="4737100"/>
          <p14:tracePt t="28301" x="2232025" y="4760913"/>
          <p14:tracePt t="28316" x="2247900" y="4776788"/>
          <p14:tracePt t="28317" x="2255838" y="4792663"/>
          <p14:tracePt t="28333" x="2255838" y="4800600"/>
          <p14:tracePt t="28349" x="2263775" y="4800600"/>
          <p14:tracePt t="28351" x="2263775" y="4808538"/>
          <p14:tracePt t="28366" x="2271713" y="4816475"/>
          <p14:tracePt t="28368" x="2271713" y="4824413"/>
          <p14:tracePt t="28384" x="2279650" y="4832350"/>
          <p14:tracePt t="28399" x="2287588" y="4832350"/>
          <p14:tracePt t="28401" x="2295525" y="4840288"/>
          <p14:tracePt t="28416" x="2303463" y="4848225"/>
          <p14:tracePt t="28433" x="2311400" y="4856163"/>
          <p14:tracePt t="28450" x="2319338" y="4864100"/>
          <p14:tracePt t="28452" x="2335213" y="4864100"/>
          <p14:tracePt t="28466" x="2343150" y="4887913"/>
          <p14:tracePt t="28468" x="2359025" y="4887913"/>
          <p14:tracePt t="28469" x="2384425" y="4895850"/>
          <p14:tracePt t="28483" x="2392363" y="4903788"/>
          <p14:tracePt t="28485" x="2400300" y="4903788"/>
          <p14:tracePt t="28500" x="2400300" y="4911725"/>
          <p14:tracePt t="28502" x="2408238" y="4919663"/>
          <p14:tracePt t="28556" x="2408238" y="4927600"/>
          <p14:tracePt t="28572" x="2416175" y="4927600"/>
          <p14:tracePt t="28586" x="2424113" y="4935538"/>
          <p14:tracePt t="28593" x="2432050" y="4935538"/>
          <p14:tracePt t="28602" x="2432050" y="4943475"/>
          <p14:tracePt t="28617" x="2439988" y="4943475"/>
          <p14:tracePt t="28618" x="2439988" y="4951413"/>
          <p14:tracePt t="28634" x="2447925" y="4951413"/>
          <p14:tracePt t="28884" x="2463800" y="4951413"/>
          <p14:tracePt t="28889" x="2463800" y="4959350"/>
          <p14:tracePt t="28901" x="2471738" y="4959350"/>
          <p14:tracePt t="28918" x="2479675" y="4967288"/>
          <p14:tracePt t="28919" x="2495550" y="4976813"/>
          <p14:tracePt t="28922" x="2503488" y="5000625"/>
          <p14:tracePt t="28938" x="2543175" y="5016500"/>
          <p14:tracePt t="28954" x="2559050" y="5024438"/>
          <p14:tracePt t="28968" x="2566988" y="5024438"/>
          <p14:tracePt t="39964" x="2551113" y="5008563"/>
          <p14:tracePt t="39972" x="2519363" y="4976813"/>
          <p14:tracePt t="39980" x="2463800" y="4935538"/>
          <p14:tracePt t="39996" x="2392363" y="4879975"/>
          <p14:tracePt t="39997" x="2319338" y="4832350"/>
          <p14:tracePt t="40013" x="2263775" y="4792663"/>
          <p14:tracePt t="40013" x="2208213" y="4745038"/>
          <p14:tracePt t="40030" x="2144713" y="4705350"/>
          <p14:tracePt t="40031" x="2097088" y="4673600"/>
          <p14:tracePt t="40033" x="2049463" y="4641850"/>
          <p14:tracePt t="40046" x="2000250" y="4608513"/>
          <p14:tracePt t="40049" x="1968500" y="4576763"/>
          <p14:tracePt t="40063" x="1920875" y="4552950"/>
          <p14:tracePt t="40066" x="1889125" y="4537075"/>
          <p14:tracePt t="40080" x="1849438" y="4513263"/>
          <p14:tracePt t="40081" x="1825625" y="4489450"/>
          <p14:tracePt t="40097" x="1809750" y="4481513"/>
          <p14:tracePt t="40099" x="1785938" y="4465638"/>
          <p14:tracePt t="40113" x="1778000" y="4457700"/>
          <p14:tracePt t="40115" x="1770063" y="4449763"/>
          <p14:tracePt t="40130" x="1762125" y="4449763"/>
          <p14:tracePt t="40132" x="1762125" y="4441825"/>
          <p14:tracePt t="40147" x="1754188" y="4433888"/>
          <p14:tracePt t="40214" x="1746250" y="4433888"/>
          <p14:tracePt t="40322" x="1746250" y="4425950"/>
          <p14:tracePt t="40329" x="1738313" y="4418013"/>
          <p14:tracePt t="40338" x="1738313" y="4410075"/>
          <p14:tracePt t="40348" x="1714500" y="4386263"/>
          <p14:tracePt t="40364" x="1690688" y="4370388"/>
          <p14:tracePt t="40365" x="1658938" y="4346575"/>
          <p14:tracePt t="40381" x="1625600" y="4322763"/>
          <p14:tracePt t="40382" x="1593850" y="4306888"/>
          <p14:tracePt t="40384" x="1570038" y="4298950"/>
          <p14:tracePt t="40398" x="1546225" y="4281488"/>
          <p14:tracePt t="40399" x="1514475" y="4273550"/>
          <p14:tracePt t="40415" x="1498600" y="4265613"/>
          <p14:tracePt t="40416" x="1490663" y="4257675"/>
          <p14:tracePt t="40431" x="1482725" y="4257675"/>
          <p14:tracePt t="40750" x="1482725" y="4249738"/>
          <p14:tracePt t="40757" x="1474788" y="4233863"/>
          <p14:tracePt t="40766" x="1466850" y="4225925"/>
          <p14:tracePt t="40783" x="1466850" y="4217988"/>
          <p14:tracePt t="40784" x="1466850" y="4194175"/>
          <p14:tracePt t="40799" x="1458913" y="4178300"/>
          <p14:tracePt t="40801" x="1450975" y="4162425"/>
          <p14:tracePt t="40816" x="1450975" y="4154488"/>
          <p14:tracePt t="40817" x="1443038" y="4146550"/>
          <p14:tracePt t="40833" x="1435100" y="4138613"/>
          <p14:tracePt t="40833" x="1435100" y="4122738"/>
          <p14:tracePt t="40836" x="1427163" y="4114800"/>
          <p14:tracePt t="40850" x="1419225" y="4106863"/>
          <p14:tracePt t="40866" x="1411288" y="4098925"/>
          <p14:tracePt t="40868" x="1395413" y="4098925"/>
          <p14:tracePt t="40883" x="1395413" y="4090988"/>
          <p14:tracePt t="40885" x="1387475" y="4083050"/>
          <p14:tracePt t="40900" x="1379538" y="4075113"/>
          <p14:tracePt t="40917" x="1371600" y="4075113"/>
          <p14:tracePt t="40933" x="1363663" y="4067175"/>
          <p14:tracePt t="40935" x="1355725" y="4067175"/>
          <p14:tracePt t="40950" x="1347788" y="4067175"/>
          <p14:tracePt t="41234" x="1347788" y="4059238"/>
          <p14:tracePt t="41241" x="1347788" y="4035425"/>
          <p14:tracePt t="41251" x="1331913" y="4027488"/>
          <p14:tracePt t="41268" x="1331913" y="4019550"/>
          <p14:tracePt t="41269" x="1323975" y="4003675"/>
          <p14:tracePt t="41271" x="1316038" y="3995738"/>
          <p14:tracePt t="41285" x="1300163" y="3979863"/>
          <p14:tracePt t="41287" x="1284288" y="3971925"/>
          <p14:tracePt t="41301" x="1266825" y="3963988"/>
          <p14:tracePt t="41304" x="1250950" y="3956050"/>
          <p14:tracePt t="41318" x="1243013" y="3956050"/>
          <p14:tracePt t="41320" x="1235075" y="3948113"/>
          <p14:tracePt t="41335" x="1227138" y="3948113"/>
          <p14:tracePt t="41337" x="1219200" y="3938588"/>
          <p14:tracePt t="41352" x="1211263" y="3938588"/>
          <p14:tracePt t="41368" x="1211263" y="3930650"/>
          <p14:tracePt t="41370" x="1203325" y="3930650"/>
          <p14:tracePt t="41385" x="1187450" y="3930650"/>
          <p14:tracePt t="41402" x="1171575" y="3930650"/>
          <p14:tracePt t="41404" x="1155700" y="3930650"/>
          <p14:tracePt t="41419" x="1139825" y="3930650"/>
          <p14:tracePt t="41421" x="1131888" y="3930650"/>
          <p14:tracePt t="41740" x="1123950" y="3922713"/>
          <p14:tracePt t="41764" x="1123950" y="3914775"/>
          <p14:tracePt t="41780" x="1116013" y="3906838"/>
          <p14:tracePt t="41787" x="1108075" y="3898900"/>
          <p14:tracePt t="41796" x="1100138" y="3898900"/>
          <p14:tracePt t="41803" x="1100138" y="3890963"/>
          <p14:tracePt t="41820" x="1092200" y="3883025"/>
          <p14:tracePt t="41821" x="1084263" y="3883025"/>
          <p14:tracePt t="41837" x="1076325" y="3883025"/>
          <p14:tracePt t="41838" x="1076325" y="3875088"/>
          <p14:tracePt t="41874" x="1068388" y="3875088"/>
          <p14:tracePt t="41881" x="1060450" y="3867150"/>
          <p14:tracePt t="41887" x="1052513" y="3867150"/>
          <p14:tracePt t="41904" x="1052513" y="3859213"/>
          <p14:tracePt t="41905" x="1044575" y="3859213"/>
          <p14:tracePt t="41921" x="1036638" y="3859213"/>
          <p14:tracePt t="41952" x="1036638" y="3851275"/>
          <p14:tracePt t="41957" x="1028700" y="3851275"/>
          <p14:tracePt t="41971" x="1020763" y="3843338"/>
          <p14:tracePt t="41974" x="1012825" y="3843338"/>
          <p14:tracePt t="41990" x="1004888" y="3843338"/>
          <p14:tracePt t="42004" x="996950" y="3843338"/>
          <p14:tracePt t="42021" x="989013" y="3843338"/>
          <p14:tracePt t="42038" x="981075" y="3835400"/>
          <p14:tracePt t="42055" x="973138" y="3835400"/>
          <p14:tracePt t="42056" x="965200" y="3827463"/>
          <p14:tracePt t="42071" x="957263" y="3827463"/>
          <p14:tracePt t="42088" x="949325" y="3827463"/>
          <p14:tracePt t="42090" x="941388" y="3819525"/>
          <p14:tracePt t="42105" x="933450" y="3819525"/>
          <p14:tracePt t="42121" x="925513" y="3819525"/>
          <p14:tracePt t="42123" x="925513" y="3811588"/>
          <p14:tracePt t="42138" x="917575" y="3811588"/>
          <p14:tracePt t="42140" x="908050" y="3811588"/>
          <p14:tracePt t="42512" x="917575" y="3811588"/>
          <p14:tracePt t="42519" x="957263" y="3811588"/>
          <p14:tracePt t="42528" x="996950" y="3811588"/>
          <p14:tracePt t="42540" x="1036638" y="3811588"/>
          <p14:tracePt t="42556" x="1076325" y="3811588"/>
          <p14:tracePt t="42558" x="1100138" y="3811588"/>
          <p14:tracePt t="42559" x="1131888" y="3811588"/>
          <p14:tracePt t="42573" x="1155700" y="3819525"/>
          <p14:tracePt t="42575" x="1179513" y="3819525"/>
          <p14:tracePt t="42590" x="1203325" y="3827463"/>
          <p14:tracePt t="42592" x="1227138" y="3835400"/>
          <p14:tracePt t="42607" x="1243013" y="3843338"/>
          <p14:tracePt t="42609" x="1258888" y="3843338"/>
          <p14:tracePt t="42624" x="1284288" y="3851275"/>
          <p14:tracePt t="42626" x="1308100" y="3859213"/>
          <p14:tracePt t="42640" x="1331913" y="3867150"/>
          <p14:tracePt t="42642" x="1379538" y="3883025"/>
          <p14:tracePt t="42657" x="1419225" y="3890963"/>
          <p14:tracePt t="42659" x="1450975" y="3890963"/>
          <p14:tracePt t="42659" x="1482725" y="3898900"/>
          <p14:tracePt t="42674" x="1522413" y="3906838"/>
          <p14:tracePt t="42676" x="1554163" y="3914775"/>
          <p14:tracePt t="42690" x="1585913" y="3922713"/>
          <p14:tracePt t="42692" x="1625600" y="3930650"/>
          <p14:tracePt t="42707" x="1658938" y="3948113"/>
          <p14:tracePt t="42709" x="1698625" y="3956050"/>
          <p14:tracePt t="42724" x="1738313" y="3963988"/>
          <p14:tracePt t="42725" x="1785938" y="3971925"/>
          <p14:tracePt t="42741" x="1833563" y="3979863"/>
          <p14:tracePt t="42743" x="1857375" y="3987800"/>
          <p14:tracePt t="42757" x="1873250" y="3995738"/>
          <p14:tracePt t="42759" x="1889125" y="3995738"/>
          <p14:tracePt t="42774" x="1897063" y="4003675"/>
          <p14:tracePt t="42776" x="1905000" y="4011613"/>
          <p14:tracePt t="42791" x="1920875" y="4019550"/>
          <p14:tracePt t="42793" x="1944688" y="4027488"/>
          <p14:tracePt t="42808" x="1960563" y="4027488"/>
          <p14:tracePt t="42809" x="1984375" y="4035425"/>
          <p14:tracePt t="42824" x="2000250" y="4043363"/>
          <p14:tracePt t="42828" x="2017713" y="4043363"/>
          <p14:tracePt t="42841" x="2033588" y="4043363"/>
          <p14:tracePt t="42843" x="2049463" y="4051300"/>
          <p14:tracePt t="42858" x="2057400" y="4051300"/>
          <p14:tracePt t="42860" x="2073275" y="4051300"/>
          <p14:tracePt t="42875" x="2089150" y="4059238"/>
          <p14:tracePt t="42876" x="2105025" y="4059238"/>
          <p14:tracePt t="42877" x="2136775" y="4067175"/>
          <p14:tracePt t="42891" x="2152650" y="4067175"/>
          <p14:tracePt t="42893" x="2184400" y="4067175"/>
          <p14:tracePt t="42908" x="2208213" y="4075113"/>
          <p14:tracePt t="42910" x="2224088" y="4083050"/>
          <p14:tracePt t="42925" x="2239963" y="4090988"/>
          <p14:tracePt t="42927" x="2247900" y="4090988"/>
          <p14:tracePt t="42941" x="2263775" y="4090988"/>
          <p14:tracePt t="42958" x="2271713" y="4098925"/>
          <p14:tracePt t="42960" x="2287588" y="4106863"/>
          <p14:tracePt t="42975" x="2303463" y="4106863"/>
          <p14:tracePt t="42977" x="2319338" y="4114800"/>
          <p14:tracePt t="42992" x="2327275" y="4122738"/>
          <p14:tracePt t="42993" x="2343150" y="4122738"/>
          <p14:tracePt t="43008" x="2359025" y="4130675"/>
          <p14:tracePt t="43010" x="2400300" y="4146550"/>
          <p14:tracePt t="43025" x="2424113" y="4146550"/>
          <p14:tracePt t="43027" x="2455863" y="4162425"/>
          <p14:tracePt t="43042" x="2471738" y="4170363"/>
          <p14:tracePt t="43043" x="2487613" y="4178300"/>
          <p14:tracePt t="43058" x="2495550" y="4178300"/>
          <p14:tracePt t="43060" x="2503488" y="4178300"/>
          <p14:tracePt t="43284" x="2519363" y="4178300"/>
          <p14:tracePt t="43291" x="2535238" y="4186238"/>
          <p14:tracePt t="43300" x="2551113" y="4194175"/>
          <p14:tracePt t="43310" x="2566988" y="4194175"/>
          <p14:tracePt t="43326" x="2598738" y="4202113"/>
          <p14:tracePt t="43327" x="2622550" y="4210050"/>
          <p14:tracePt t="43329" x="2638425" y="4217988"/>
          <p14:tracePt t="43343" x="2654300" y="4217988"/>
          <p14:tracePt t="43345" x="2670175" y="4225925"/>
          <p14:tracePt t="43360" x="2678113" y="4233863"/>
          <p14:tracePt t="43376" x="2686050" y="4233863"/>
          <p14:tracePt t="43393" x="2693988" y="4233863"/>
          <p14:tracePt t="43395" x="2693988" y="4241800"/>
          <p14:tracePt t="43410" x="2701925" y="4241800"/>
          <p14:tracePt t="43427" x="2709863" y="4241800"/>
          <p14:tracePt t="43428" x="2717800" y="4241800"/>
          <p14:tracePt t="43443" x="2725738" y="4249738"/>
          <p14:tracePt t="43460" x="2733675" y="4249738"/>
          <p14:tracePt t="43502" x="2741613" y="4249738"/>
          <p14:tracePt t="47110" x="2725738" y="4265613"/>
          <p14:tracePt t="47117" x="2709863" y="4281488"/>
          <p14:tracePt t="47125" x="2701925" y="4291013"/>
          <p14:tracePt t="47142" x="2693988" y="4291013"/>
          <p14:tracePt t="47143" x="2693988" y="4298950"/>
          <p14:tracePt t="47158" x="2686050" y="4298950"/>
          <p14:tracePt t="47890" x="2678113" y="4298950"/>
          <p14:tracePt t="47897" x="2559050" y="4418013"/>
          <p14:tracePt t="47905" x="2351088" y="4608513"/>
          <p14:tracePt t="47913" x="2120900" y="4840288"/>
          <p14:tracePt t="47928" x="1952625" y="5008563"/>
          <p14:tracePt t="47928" x="1817688" y="5119688"/>
          <p14:tracePt t="47945" x="1722438" y="5207000"/>
          <p14:tracePt t="47946" x="1641475" y="5278438"/>
          <p14:tracePt t="47962" x="1570038" y="5335588"/>
          <p14:tracePt t="47962" x="1530350" y="5367338"/>
          <p14:tracePt t="47978" x="1514475" y="5383213"/>
          <p14:tracePt t="47980" x="1506538" y="5391150"/>
          <p14:tracePt t="49027" x="1514475" y="5383213"/>
          <p14:tracePt t="49035" x="1546225" y="5335588"/>
          <p14:tracePt t="49044" x="1577975" y="5302250"/>
          <p14:tracePt t="49052" x="1593850" y="5286375"/>
          <p14:tracePt t="49066" x="1601788" y="5270500"/>
          <p14:tracePt t="49067" x="1601788" y="5262563"/>
          <p14:tracePt t="49083" x="1601788" y="5254625"/>
          <p14:tracePt t="49083" x="1609725" y="5238750"/>
          <p14:tracePt t="49099" x="1609725" y="5230813"/>
          <p14:tracePt t="49100" x="1609725" y="5214938"/>
          <p14:tracePt t="49116" x="1609725" y="5199063"/>
          <p14:tracePt t="49133" x="1601788" y="5191125"/>
          <p14:tracePt t="49136" x="1593850" y="5183188"/>
          <p14:tracePt t="53976" x="1593850" y="5175250"/>
          <p14:tracePt t="53992" x="1593850" y="5167313"/>
          <p14:tracePt t="53999" x="1601788" y="5159375"/>
          <p14:tracePt t="54008" x="1609725" y="5159375"/>
          <p14:tracePt t="54019" x="1609725" y="5151438"/>
          <p14:tracePt t="54118" x="1609725" y="5143500"/>
          <p14:tracePt t="54242" x="1617663" y="5143500"/>
          <p14:tracePt t="54258" x="1633538" y="5127625"/>
          <p14:tracePt t="54265" x="1641475" y="5111750"/>
          <p14:tracePt t="54273" x="1651000" y="5087938"/>
          <p14:tracePt t="54287" x="1674813" y="5040313"/>
          <p14:tracePt t="54287" x="1698625" y="4967288"/>
          <p14:tracePt t="54304" x="1722438" y="4911725"/>
          <p14:tracePt t="54304" x="1746250" y="4864100"/>
          <p14:tracePt t="54320" x="1770063" y="4816475"/>
          <p14:tracePt t="54321" x="1778000" y="4784725"/>
          <p14:tracePt t="54337" x="1785938" y="4752975"/>
          <p14:tracePt t="54338" x="1785938" y="4713288"/>
          <p14:tracePt t="54354" x="1793875" y="4681538"/>
          <p14:tracePt t="54355" x="1793875" y="4657725"/>
          <p14:tracePt t="54357" x="1793875" y="4649788"/>
          <p14:tracePt t="54371" x="1793875" y="4641850"/>
          <p14:tracePt t="54388" x="1793875" y="4633913"/>
          <p14:tracePt t="54390" x="1793875" y="4624388"/>
          <p14:tracePt t="54608" x="1801813" y="4616450"/>
          <p14:tracePt t="54615" x="1809750" y="4608513"/>
          <p14:tracePt t="54624" x="1825625" y="4600575"/>
          <p14:tracePt t="54639" x="1841500" y="4576763"/>
          <p14:tracePt t="54640" x="1857375" y="4560888"/>
          <p14:tracePt t="54655" x="1873250" y="4545013"/>
          <p14:tracePt t="54656" x="1889125" y="4521200"/>
          <p14:tracePt t="54672" x="1905000" y="4505325"/>
          <p14:tracePt t="54673" x="1905000" y="4497388"/>
          <p14:tracePt t="54689" x="1912938" y="4481513"/>
          <p14:tracePt t="54689" x="1920875" y="4465638"/>
          <p14:tracePt t="54705" x="1920875" y="4449763"/>
          <p14:tracePt t="54722" x="1920875" y="4441825"/>
          <p14:tracePt t="54739" x="1912938" y="4433888"/>
          <p14:tracePt t="54756" x="1912938" y="4425950"/>
          <p14:tracePt t="54960" x="1912938" y="4418013"/>
          <p14:tracePt t="54965" x="1912938" y="4402138"/>
          <p14:tracePt t="54974" x="1905000" y="4378325"/>
          <p14:tracePt t="54990" x="1889125" y="4362450"/>
          <p14:tracePt t="54990" x="1873250" y="4338638"/>
          <p14:tracePt t="55007" x="1857375" y="4322763"/>
          <p14:tracePt t="55007" x="1849438" y="4306888"/>
          <p14:tracePt t="55023" x="1849438" y="4291013"/>
          <p14:tracePt t="55024" x="1841500" y="4265613"/>
          <p14:tracePt t="55040" x="1833563" y="4257675"/>
          <p14:tracePt t="55041" x="1833563" y="4241800"/>
          <p14:tracePt t="55043" x="1825625" y="4225925"/>
          <p14:tracePt t="55057" x="1825625" y="4217988"/>
          <p14:tracePt t="55074" x="1825625" y="4210050"/>
          <p14:tracePt t="55208" x="1825625" y="4194175"/>
          <p14:tracePt t="55215" x="1849438" y="4162425"/>
          <p14:tracePt t="55224" x="1865313" y="4130675"/>
          <p14:tracePt t="55242" x="1889125" y="4114800"/>
          <p14:tracePt t="55243" x="1905000" y="4098925"/>
          <p14:tracePt t="55258" x="1928813" y="4075113"/>
          <p14:tracePt t="55258" x="1976438" y="4051300"/>
          <p14:tracePt t="55274" x="2025650" y="4043363"/>
          <p14:tracePt t="55275" x="2081213" y="4043363"/>
          <p14:tracePt t="55277" x="2120900" y="4043363"/>
          <p14:tracePt t="55291" x="2168525" y="4051300"/>
          <p14:tracePt t="55293" x="2208213" y="4059238"/>
          <p14:tracePt t="55308" x="2247900" y="4067175"/>
          <p14:tracePt t="55310" x="2287588" y="4075113"/>
          <p14:tracePt t="55325" x="2327275" y="4083050"/>
          <p14:tracePt t="55327" x="2366963" y="4090988"/>
          <p14:tracePt t="55341" x="2416175" y="4098925"/>
          <p14:tracePt t="55343" x="2439988" y="4098925"/>
          <p14:tracePt t="55358" x="2463800" y="4098925"/>
          <p14:tracePt t="55360" x="2495550" y="4106863"/>
          <p14:tracePt t="55375" x="2527300" y="4106863"/>
          <p14:tracePt t="55377" x="2574925" y="4114800"/>
          <p14:tracePt t="55391" x="2646363" y="4122738"/>
          <p14:tracePt t="55393" x="2725738" y="4130675"/>
          <p14:tracePt t="55408" x="2806700" y="4162425"/>
          <p14:tracePt t="55410" x="2965450" y="4210050"/>
          <p14:tracePt t="55425" x="3060700" y="4225925"/>
          <p14:tracePt t="55427" x="3157538" y="4249738"/>
          <p14:tracePt t="55442" x="3260725" y="4273550"/>
          <p14:tracePt t="55443" x="3355975" y="4306888"/>
          <p14:tracePt t="55458" x="3451225" y="4338638"/>
          <p14:tracePt t="55460" x="3516313" y="4362450"/>
          <p14:tracePt t="55475" x="3587750" y="4386263"/>
          <p14:tracePt t="55477" x="3643313" y="4402138"/>
          <p14:tracePt t="55492" x="3698875" y="4410075"/>
          <p14:tracePt t="55494" x="3738563" y="4418013"/>
          <p14:tracePt t="55509" x="3770313" y="4418013"/>
          <p14:tracePt t="55510" x="3794125" y="4418013"/>
          <p14:tracePt t="55511" x="3817938" y="4418013"/>
          <p14:tracePt t="55566" x="3817938" y="4425950"/>
          <p14:tracePt t="55582" x="3817938" y="4433888"/>
          <p14:tracePt t="55590" x="3825875" y="4457700"/>
          <p14:tracePt t="55597" x="3833813" y="4473575"/>
          <p14:tracePt t="55609" x="3859213" y="4497388"/>
          <p14:tracePt t="55626" x="3875088" y="4513263"/>
          <p14:tracePt t="55626" x="3914775" y="4537075"/>
          <p14:tracePt t="55642" x="3938588" y="4560888"/>
          <p14:tracePt t="55644" x="4010025" y="4616450"/>
          <p14:tracePt t="55659" x="4033838" y="4649788"/>
          <p14:tracePt t="55660" x="4065588" y="4681538"/>
          <p14:tracePt t="55676" x="4113213" y="4705350"/>
          <p14:tracePt t="55677" x="4160838" y="4721225"/>
          <p14:tracePt t="55693" x="4210050" y="4745038"/>
          <p14:tracePt t="55693" x="4265613" y="4760913"/>
          <p14:tracePt t="55709" x="4297363" y="4776788"/>
          <p14:tracePt t="55711" x="4337050" y="4784725"/>
          <p14:tracePt t="55713" x="4360863" y="4792663"/>
          <p14:tracePt t="55726" x="4376738" y="4800600"/>
          <p14:tracePt t="56408" x="4384675" y="4808538"/>
          <p14:tracePt t="56415" x="4384675" y="4816475"/>
          <p14:tracePt t="56424" x="4360863" y="4864100"/>
          <p14:tracePt t="56432" x="4313238" y="4935538"/>
          <p14:tracePt t="56446" x="4233863" y="4992688"/>
          <p14:tracePt t="56650" x="4249738" y="4976813"/>
          <p14:tracePt t="56657" x="4281488" y="4959350"/>
          <p14:tracePt t="56666" x="4313238" y="4935538"/>
          <p14:tracePt t="56680" x="4360863" y="4919663"/>
          <p14:tracePt t="56682" x="4408488" y="4895850"/>
          <p14:tracePt t="56697" x="4456113" y="4887913"/>
          <p14:tracePt t="56698" x="4495800" y="4887913"/>
          <p14:tracePt t="56713" x="4535488" y="4872038"/>
          <p14:tracePt t="56715" x="4551363" y="4856163"/>
          <p14:tracePt t="56730" x="4559300" y="4856163"/>
          <p14:tracePt t="56732" x="4559300" y="4840288"/>
          <p14:tracePt t="56747" x="4567238" y="4840288"/>
          <p14:tracePt t="56749" x="4567238" y="4832350"/>
          <p14:tracePt t="56764" x="4576763" y="4824413"/>
          <p14:tracePt t="56766" x="4608513" y="4792663"/>
          <p14:tracePt t="56781" x="4640263" y="4784725"/>
          <p14:tracePt t="56782" x="4664075" y="4760913"/>
          <p14:tracePt t="56797" x="4687888" y="4752975"/>
          <p14:tracePt t="56799" x="4711700" y="4745038"/>
          <p14:tracePt t="56814" x="4759325" y="4729163"/>
          <p14:tracePt t="56816" x="4822825" y="4713288"/>
          <p14:tracePt t="56831" x="4870450" y="4705350"/>
          <p14:tracePt t="56832" x="4886325" y="4697413"/>
          <p14:tracePt t="56847" x="4902200" y="4689475"/>
          <p14:tracePt t="57390" x="4910138" y="4689475"/>
          <p14:tracePt t="57397" x="4933950" y="4681538"/>
          <p14:tracePt t="57406" x="4983163" y="4657725"/>
          <p14:tracePt t="57416" x="5062538" y="4616450"/>
          <p14:tracePt t="57433" x="5157788" y="4568825"/>
          <p14:tracePt t="57434" x="5292725" y="4537075"/>
          <p14:tracePt t="57437" x="5421313" y="4513263"/>
          <p14:tracePt t="57450" x="5524500" y="4481513"/>
          <p14:tracePt t="57451" x="5588000" y="4449763"/>
          <p14:tracePt t="57466" x="5659438" y="4425950"/>
          <p14:tracePt t="57469" x="5716588" y="4394200"/>
          <p14:tracePt t="57483" x="5764213" y="4362450"/>
          <p14:tracePt t="57485" x="5803900" y="4322763"/>
          <p14:tracePt t="57500" x="5827713" y="4291013"/>
          <p14:tracePt t="57502" x="5851525" y="4273550"/>
          <p14:tracePt t="57517" x="5867400" y="4249738"/>
          <p14:tracePt t="57519" x="5883275" y="4233863"/>
          <p14:tracePt t="57533" x="5907088" y="4217988"/>
          <p14:tracePt t="57535" x="5915025" y="4210050"/>
          <p14:tracePt t="57550" x="5922963" y="4202113"/>
          <p14:tracePt t="57552" x="5930900" y="4202113"/>
          <p14:tracePt t="57553" x="5938838" y="4194175"/>
          <p14:tracePt t="60298" x="5938838" y="4202113"/>
          <p14:tracePt t="60305" x="5938838" y="4225925"/>
          <p14:tracePt t="60313" x="5938838" y="4249738"/>
          <p14:tracePt t="60328" x="5938838" y="4265613"/>
          <p14:tracePt t="60329" x="5938838" y="4281488"/>
          <p14:tracePt t="60345" x="5938838" y="4291013"/>
          <p14:tracePt t="60734" x="5986463" y="4273550"/>
          <p14:tracePt t="60741" x="6107113" y="4249738"/>
          <p14:tracePt t="60750" x="6170613" y="4241800"/>
          <p14:tracePt t="60763" x="6234113" y="4233863"/>
          <p14:tracePt t="60766" x="6281738" y="4225925"/>
          <p14:tracePt t="60780" x="6297613" y="4210050"/>
          <p14:tracePt t="60782" x="6313488" y="4210050"/>
          <p14:tracePt t="60797" x="6313488" y="4202113"/>
          <p14:tracePt t="60830" x="6329363" y="4186238"/>
          <p14:tracePt t="60847" x="6329363" y="4178300"/>
          <p14:tracePt t="60864" x="6329363" y="4170363"/>
          <p14:tracePt t="60865" x="6329363" y="4162425"/>
          <p14:tracePt t="60984" x="6337300" y="4170363"/>
          <p14:tracePt t="60991" x="6426200" y="4241800"/>
          <p14:tracePt t="60998" x="6600825" y="4338638"/>
          <p14:tracePt t="61014" x="6800850" y="4410075"/>
          <p14:tracePt t="61015" x="6943725" y="4481513"/>
          <p14:tracePt t="61031" x="7102475" y="4545013"/>
          <p14:tracePt t="61032" x="7239000" y="4600575"/>
          <p14:tracePt t="61048" x="7318375" y="4624388"/>
          <p14:tracePt t="61048" x="7381875" y="4633913"/>
          <p14:tracePt t="61064" x="7421563" y="4633913"/>
          <p14:tracePt t="61065" x="7437438" y="4633913"/>
          <p14:tracePt t="61067" x="7453313" y="4633913"/>
          <p14:tracePt t="61081" x="7461250" y="4608513"/>
          <p14:tracePt t="61083" x="7469188" y="4560888"/>
          <p14:tracePt t="61098" x="7469188" y="4521200"/>
          <p14:tracePt t="61100" x="7469188" y="4465638"/>
          <p14:tracePt t="61115" x="7445375" y="4394200"/>
          <p14:tracePt t="61117" x="7421563" y="4330700"/>
          <p14:tracePt t="61131" x="7381875" y="4265613"/>
          <p14:tracePt t="61133" x="7334250" y="4217988"/>
          <p14:tracePt t="61148" x="7286625" y="4170363"/>
          <p14:tracePt t="61150" x="7223125" y="4138613"/>
          <p14:tracePt t="61165" x="7159625" y="4106863"/>
          <p14:tracePt t="61166" x="7078663" y="4083050"/>
          <p14:tracePt t="61182" x="6975475" y="4059238"/>
          <p14:tracePt t="61184" x="6856413" y="4059238"/>
          <p14:tracePt t="61185" x="6743700" y="4059238"/>
          <p14:tracePt t="61198" x="6648450" y="4059238"/>
          <p14:tracePt t="61215" x="6561138" y="4090988"/>
          <p14:tracePt t="61217" x="6434138" y="4146550"/>
          <p14:tracePt t="61232" x="6410325" y="4170363"/>
          <p14:tracePt t="61234" x="6384925" y="4186238"/>
          <p14:tracePt t="61248" x="6384925" y="4210050"/>
          <p14:tracePt t="61250" x="6384925" y="4225925"/>
          <p14:tracePt t="61265" x="6392863" y="4241800"/>
          <p14:tracePt t="61267" x="6418263" y="4249738"/>
          <p14:tracePt t="61282" x="6481763" y="4257675"/>
          <p14:tracePt t="61284" x="6584950" y="4265613"/>
          <p14:tracePt t="61299" x="6704013" y="4265613"/>
          <p14:tracePt t="61300" x="6832600" y="4265613"/>
          <p14:tracePt t="61301" x="6959600" y="4249738"/>
          <p14:tracePt t="61315" x="7054850" y="4217988"/>
          <p14:tracePt t="61317" x="7110413" y="4210050"/>
          <p14:tracePt t="61332" x="7151688" y="4186238"/>
          <p14:tracePt t="61334" x="7159625" y="4186238"/>
          <p14:tracePt t="61349" x="7159625" y="4178300"/>
          <p14:tracePt t="61351" x="7167563" y="4178300"/>
          <p14:tracePt t="61365" x="7167563" y="4170363"/>
          <p14:tracePt t="61382" x="7167563" y="4162425"/>
          <p14:tracePt t="61399" x="7167563" y="4154488"/>
          <p14:tracePt t="61433" x="7151688" y="4154488"/>
          <p14:tracePt t="61433" x="7118350" y="4186238"/>
          <p14:tracePt t="61449" x="7070725" y="4225925"/>
          <p14:tracePt t="61450" x="7023100" y="4273550"/>
          <p14:tracePt t="61466" x="6959600" y="4330700"/>
          <p14:tracePt t="61466" x="6935788" y="4402138"/>
          <p14:tracePt t="61483" x="6951663" y="4457700"/>
          <p14:tracePt t="61483" x="7023100" y="4529138"/>
          <p14:tracePt t="61499" x="7215188" y="4616450"/>
          <p14:tracePt t="61501" x="7485063" y="4729163"/>
          <p14:tracePt t="61516" x="7748588" y="4816475"/>
          <p14:tracePt t="61517" x="7885113" y="4879975"/>
          <p14:tracePt t="61519" x="7964488" y="4903788"/>
          <p14:tracePt t="61533" x="8012113" y="4911725"/>
          <p14:tracePt t="61576" x="8004175" y="4911725"/>
          <p14:tracePt t="61584" x="7932738" y="4911725"/>
          <p14:tracePt t="61600" x="7812088" y="4911725"/>
          <p14:tracePt t="61600" x="7700963" y="4919663"/>
          <p14:tracePt t="61616" x="7550150" y="4951413"/>
          <p14:tracePt t="61617" x="7389813" y="5008563"/>
          <p14:tracePt t="61633" x="7231063" y="5064125"/>
          <p14:tracePt t="61634" x="7135813" y="5111750"/>
          <p14:tracePt t="61637" x="7054850" y="5159375"/>
          <p14:tracePt t="61650" x="7007225" y="5191125"/>
          <p14:tracePt t="61667" x="6975475" y="5214938"/>
          <p14:tracePt t="61669" x="6959600" y="5222875"/>
          <p14:tracePt t="61926" x="6943725" y="5262563"/>
          <p14:tracePt t="61963" x="6919913" y="5310188"/>
          <p14:tracePt t="61963" x="6896100" y="5359400"/>
          <p14:tracePt t="61966" x="6880225" y="5375275"/>
          <p14:tracePt t="61985" x="6856413" y="5399088"/>
          <p14:tracePt t="61986" x="6840538" y="5422900"/>
          <p14:tracePt t="61988" x="6808788" y="5438775"/>
          <p14:tracePt t="62001" x="6784975" y="5446713"/>
          <p14:tracePt t="62003" x="6759575" y="5454650"/>
          <p14:tracePt t="62018" x="6743700" y="5462588"/>
          <p14:tracePt t="62020" x="6719888" y="5462588"/>
          <p14:tracePt t="62035" x="6704013" y="5470525"/>
          <p14:tracePt t="62037" x="6680200" y="5478463"/>
          <p14:tracePt t="62052" x="6672263" y="5478463"/>
          <p14:tracePt t="62068" x="6664325" y="5478463"/>
          <p14:tracePt t="62070" x="6656388" y="5478463"/>
          <p14:tracePt t="62085" x="6656388" y="5486400"/>
          <p14:tracePt t="62308" x="6648450" y="5494338"/>
          <p14:tracePt t="62340" x="6632575" y="5494338"/>
          <p14:tracePt t="62345" x="6600825" y="5494338"/>
          <p14:tracePt t="62354" x="6561138" y="5494338"/>
          <p14:tracePt t="62370" x="6521450" y="5486400"/>
          <p14:tracePt t="62370" x="6489700" y="5478463"/>
          <p14:tracePt t="62386" x="6465888" y="5478463"/>
          <p14:tracePt t="62387" x="6442075" y="5478463"/>
          <p14:tracePt t="62403" x="6418263" y="5478463"/>
          <p14:tracePt t="62404" x="6402388" y="5478463"/>
          <p14:tracePt t="62420" x="6384925" y="5478463"/>
          <p14:tracePt t="62421" x="6361113" y="5486400"/>
          <p14:tracePt t="62423" x="6353175" y="5486400"/>
          <p14:tracePt t="62437" x="6337300" y="5494338"/>
          <p14:tracePt t="62439" x="6329363" y="5494338"/>
          <p14:tracePt t="62619" x="6321425" y="5510213"/>
          <p14:tracePt t="62627" x="6313488" y="5534025"/>
          <p14:tracePt t="62637" x="6313488" y="5549900"/>
          <p14:tracePt t="62654" x="6289675" y="5573713"/>
          <p14:tracePt t="62655" x="6265863" y="5605463"/>
          <p14:tracePt t="62657" x="6234113" y="5629275"/>
          <p14:tracePt t="62671" x="6202363" y="5662613"/>
          <p14:tracePt t="62673" x="6178550" y="5686425"/>
          <p14:tracePt t="62687" x="6146800" y="5702300"/>
          <p14:tracePt t="62689" x="6122988" y="5718175"/>
          <p14:tracePt t="62704" x="6107113" y="5726113"/>
          <p14:tracePt t="62706" x="6091238" y="5726113"/>
          <p14:tracePt t="62721" x="6083300" y="5734050"/>
          <p14:tracePt t="62738" x="6075363" y="5734050"/>
          <p14:tracePt t="66182" x="6067425" y="5734050"/>
          <p14:tracePt t="66198" x="6059488" y="5734050"/>
          <p14:tracePt t="66203" x="6059488" y="5726113"/>
          <p14:tracePt t="66218" x="6043613" y="5718175"/>
          <p14:tracePt t="66235" x="6034088" y="5718175"/>
          <p14:tracePt t="66236" x="6034088" y="5710238"/>
          <p14:tracePt t="66252" x="6026150" y="5710238"/>
          <p14:tracePt t="66273" x="6018213" y="5702300"/>
          <p14:tracePt t="67412" x="6010275" y="5702300"/>
          <p14:tracePt t="67448" x="6002338" y="5694363"/>
          <p14:tracePt t="67448" x="5994400" y="5686425"/>
          <p14:tracePt t="67490" x="5986463" y="5678488"/>
          <p14:tracePt t="67497" x="5978525" y="5670550"/>
          <p14:tracePt t="67514" x="5970588" y="5662613"/>
          <p14:tracePt t="67524" x="5962650" y="5653088"/>
          <p14:tracePt t="67540" x="5954713" y="5645150"/>
          <p14:tracePt t="67557" x="5946775" y="5637213"/>
          <p14:tracePt t="67558" x="5946775" y="5629275"/>
          <p14:tracePt t="67574" x="5938838" y="5621338"/>
          <p14:tracePt t="67576" x="5930900" y="5613400"/>
          <p14:tracePt t="67591" x="5915025" y="5605463"/>
          <p14:tracePt t="67592" x="5899150" y="5605463"/>
          <p14:tracePt t="67607" x="5891213" y="5597525"/>
          <p14:tracePt t="67609" x="5875338" y="5589588"/>
          <p14:tracePt t="67624" x="5859463" y="5581650"/>
          <p14:tracePt t="67641" x="5851525" y="5573713"/>
          <p14:tracePt t="67658" x="5835650" y="5565775"/>
          <p14:tracePt t="67674" x="5819775" y="5557838"/>
          <p14:tracePt t="67676" x="5803900" y="5557838"/>
          <p14:tracePt t="67691" x="5780088" y="5557838"/>
          <p14:tracePt t="67693" x="5764213" y="5557838"/>
          <p14:tracePt t="67693" x="5748338" y="5549900"/>
          <p14:tracePt t="67708" x="5740400" y="5549900"/>
          <p14:tracePt t="67709" x="5732463" y="5549900"/>
          <p14:tracePt t="67724" x="5724525" y="5549900"/>
          <p14:tracePt t="70070" x="5732463" y="5541963"/>
          <p14:tracePt t="70077" x="5748338" y="5526088"/>
          <p14:tracePt t="70086" x="5772150" y="5518150"/>
          <p14:tracePt t="70101" x="5803900" y="5510213"/>
          <p14:tracePt t="70102" x="5843588" y="5502275"/>
          <p14:tracePt t="70117" x="5867400" y="5502275"/>
          <p14:tracePt t="70118" x="5891213" y="5486400"/>
          <p14:tracePt t="70134" x="5915025" y="5478463"/>
          <p14:tracePt t="70135" x="5954713" y="5470525"/>
          <p14:tracePt t="70151" x="5978525" y="5462588"/>
          <p14:tracePt t="70152" x="5994400" y="5462588"/>
          <p14:tracePt t="70155" x="6002338" y="5462588"/>
          <p14:tracePt t="70184" x="6010275" y="5462588"/>
          <p14:tracePt t="70406" x="6043613" y="5438775"/>
          <p14:tracePt t="70413" x="6067425" y="5407025"/>
          <p14:tracePt t="70421" x="6083300" y="5391150"/>
          <p14:tracePt t="70435" x="6107113" y="5359400"/>
          <p14:tracePt t="70437" x="6138863" y="5310188"/>
          <p14:tracePt t="70452" x="6170613" y="5246688"/>
          <p14:tracePt t="70454" x="6226175" y="5175250"/>
          <p14:tracePt t="70469" x="6289675" y="5095875"/>
          <p14:tracePt t="70470" x="6337300" y="5016500"/>
          <p14:tracePt t="70486" x="6369050" y="4951413"/>
          <p14:tracePt t="70487" x="6410325" y="4872038"/>
          <p14:tracePt t="70502" x="6442075" y="4800600"/>
          <p14:tracePt t="70505" x="6465888" y="4737100"/>
          <p14:tracePt t="70519" x="6489700" y="4673600"/>
          <p14:tracePt t="70521" x="6545263" y="4576763"/>
          <p14:tracePt t="70536" x="6561138" y="4545013"/>
          <p14:tracePt t="70726" x="6584950" y="4521200"/>
          <p14:tracePt t="70733" x="6624638" y="4441825"/>
          <p14:tracePt t="70739" x="6648450" y="4354513"/>
          <p14:tracePt t="70753" x="6656388" y="4265613"/>
          <p14:tracePt t="70755" x="6640513" y="4170363"/>
          <p14:tracePt t="70770" x="6592888" y="4043363"/>
          <p14:tracePt t="70772" x="6529388" y="3898900"/>
          <p14:tracePt t="70787" x="6465888" y="3819525"/>
          <p14:tracePt t="70789" x="6384925" y="3716338"/>
          <p14:tracePt t="70804" x="6289675" y="3595688"/>
          <p14:tracePt t="70806" x="6218238" y="3508375"/>
          <p14:tracePt t="70820" x="6162675" y="3436938"/>
          <p14:tracePt t="70822" x="6130925" y="3381375"/>
          <p14:tracePt t="70837" x="6099175" y="3333750"/>
          <p14:tracePt t="70839" x="6075363" y="3309938"/>
          <p14:tracePt t="70854" x="6051550" y="3302000"/>
          <p14:tracePt t="70856" x="6043613" y="3294063"/>
          <p14:tracePt t="70857" x="6043613" y="3286125"/>
          <p14:tracePt t="71052" x="6034088" y="3270250"/>
          <p14:tracePt t="71059" x="6026150" y="3205163"/>
          <p14:tracePt t="71071" x="5986463" y="3109913"/>
          <p14:tracePt t="71088" x="5915025" y="2990850"/>
          <p14:tracePt t="71089" x="5827713" y="2894013"/>
          <p14:tracePt t="71091" x="5732463" y="2806700"/>
          <p14:tracePt t="71105" x="5659438" y="2735263"/>
          <p14:tracePt t="71107" x="5611813" y="2663825"/>
          <p14:tracePt t="71121" x="5564188" y="2616200"/>
          <p14:tracePt t="71123" x="5532438" y="2576513"/>
          <p14:tracePt t="71138" x="5508625" y="2551113"/>
          <p14:tracePt t="71140" x="5500688" y="2527300"/>
          <p14:tracePt t="71155" x="5500688" y="2519363"/>
          <p14:tracePt t="71172" x="5492750" y="2519363"/>
          <p14:tracePt t="71188" x="5484813" y="2519363"/>
          <p14:tracePt t="71190" x="5484813" y="2511425"/>
          <p14:tracePt t="71205" x="5476875" y="2511425"/>
          <p14:tracePt t="72461" x="5476875" y="2519363"/>
          <p14:tracePt t="72469" x="5476875" y="2535238"/>
          <p14:tracePt t="72477" x="5468938" y="2559050"/>
          <p14:tracePt t="72494" x="5468938" y="2584450"/>
          <p14:tracePt t="72494" x="5461000" y="2600325"/>
          <p14:tracePt t="72510" x="5461000" y="2616200"/>
          <p14:tracePt t="72511" x="5453063" y="2640013"/>
          <p14:tracePt t="72527" x="5445125" y="2655888"/>
          <p14:tracePt t="72528" x="5445125" y="2663825"/>
          <p14:tracePt t="72544" x="5445125" y="2671763"/>
          <p14:tracePt t="72545" x="5445125" y="2679700"/>
          <p14:tracePt t="72548" x="5445125" y="2687638"/>
          <p14:tracePt t="72577" x="5445125" y="2695575"/>
          <p14:tracePt t="72720" x="5437188" y="2695575"/>
          <p14:tracePt t="72821" x="5437188" y="2703513"/>
          <p14:tracePt t="72829" x="5413375" y="2751138"/>
          <p14:tracePt t="72837" x="5373688" y="2830513"/>
          <p14:tracePt t="72846" x="5349875" y="2909888"/>
          <p14:tracePt t="72862" x="5334000" y="2982913"/>
          <p14:tracePt t="72863" x="5326063" y="3054350"/>
          <p14:tracePt t="72879" x="5310188" y="3109913"/>
          <p14:tracePt t="72879" x="5300663" y="3149600"/>
          <p14:tracePt t="72895" x="5300663" y="3197225"/>
          <p14:tracePt t="72896" x="5300663" y="3228975"/>
          <p14:tracePt t="72912" x="5300663" y="3252788"/>
          <p14:tracePt t="72913" x="5300663" y="3270250"/>
          <p14:tracePt t="72915" x="5300663" y="3278188"/>
          <p14:tracePt t="72929" x="5300663" y="3286125"/>
          <p14:tracePt t="73032" x="5292725" y="3302000"/>
          <p14:tracePt t="73039" x="5284788" y="3325813"/>
          <p14:tracePt t="73048" x="5284788" y="3357563"/>
          <p14:tracePt t="73063" x="5284788" y="3397250"/>
          <p14:tracePt t="73064" x="5284788" y="3436938"/>
          <p14:tracePt t="73079" x="5284788" y="3468688"/>
          <p14:tracePt t="73080" x="5292725" y="3508375"/>
          <p14:tracePt t="73096" x="5310188" y="3540125"/>
          <p14:tracePt t="73097" x="5318125" y="3579813"/>
          <p14:tracePt t="73113" x="5326063" y="3621088"/>
          <p14:tracePt t="73114" x="5334000" y="3644900"/>
          <p14:tracePt t="73130" x="5341938" y="3668713"/>
          <p14:tracePt t="73130" x="5349875" y="3684588"/>
          <p14:tracePt t="73133" x="5349875" y="3700463"/>
          <p14:tracePt t="73146" x="5349875" y="3708400"/>
          <p14:tracePt t="73149" x="5349875" y="3716338"/>
          <p14:tracePt t="73163" x="5349875" y="3724275"/>
          <p14:tracePt t="73165" x="5349875" y="3732213"/>
          <p14:tracePt t="73180" x="5349875" y="3740150"/>
          <p14:tracePt t="73197" x="5349875" y="3748088"/>
          <p14:tracePt t="73198" x="5349875" y="3756025"/>
          <p14:tracePt t="73213" x="5341938" y="3756025"/>
          <p14:tracePt t="73215" x="5341938" y="3763963"/>
          <p14:tracePt t="73230" x="5334000" y="3763963"/>
          <p14:tracePt t="73232" x="5326063" y="3771900"/>
          <p14:tracePt t="73247" x="5318125" y="3771900"/>
          <p14:tracePt t="73263" x="5310188" y="3771900"/>
          <p14:tracePt t="73282" x="5300663" y="3771900"/>
          <p14:tracePt t="73804" x="5300663" y="3779838"/>
          <p14:tracePt t="73819" x="5300663" y="3795713"/>
          <p14:tracePt t="73825" x="5300663" y="3827463"/>
          <p14:tracePt t="73835" x="5310188" y="3859213"/>
          <p14:tracePt t="73849" x="5326063" y="3906838"/>
          <p14:tracePt t="73850" x="5349875" y="3971925"/>
          <p14:tracePt t="73866" x="5373688" y="4019550"/>
          <p14:tracePt t="73866" x="5397500" y="4090988"/>
          <p14:tracePt t="73883" x="5413375" y="4146550"/>
          <p14:tracePt t="73884" x="5429250" y="4194175"/>
          <p14:tracePt t="73899" x="5453063" y="4233863"/>
          <p14:tracePt t="73900" x="5476875" y="4273550"/>
          <p14:tracePt t="73916" x="5500688" y="4314825"/>
          <p14:tracePt t="73918" x="5532438" y="4346575"/>
          <p14:tracePt t="73920" x="5572125" y="4378325"/>
          <p14:tracePt t="73933" x="5619750" y="4418013"/>
          <p14:tracePt t="73935" x="5667375" y="4433888"/>
          <p14:tracePt t="73950" x="5724525" y="4449763"/>
          <p14:tracePt t="73951" x="5788025" y="4457700"/>
          <p14:tracePt t="73966" x="5859463" y="4473575"/>
          <p14:tracePt t="73968" x="5978525" y="4473575"/>
          <p14:tracePt t="73983" x="6091238" y="4473575"/>
          <p14:tracePt t="73985" x="6226175" y="4465638"/>
          <p14:tracePt t="74000" x="6376988" y="4433888"/>
          <p14:tracePt t="74001" x="6569075" y="4386263"/>
          <p14:tracePt t="74016" x="6808788" y="4322763"/>
          <p14:tracePt t="74018" x="7007225" y="4249738"/>
          <p14:tracePt t="74033" x="7151688" y="4178300"/>
          <p14:tracePt t="74036" x="7286625" y="4114800"/>
          <p14:tracePt t="74037" x="7366000" y="4067175"/>
          <p14:tracePt t="74050" x="7429500" y="4003675"/>
          <p14:tracePt t="74052" x="7461250" y="3938588"/>
          <p14:tracePt t="74067" x="7493000" y="3875088"/>
          <p14:tracePt t="74069" x="7526338" y="3827463"/>
          <p14:tracePt t="74083" x="7550150" y="3779838"/>
          <p14:tracePt t="74085" x="7573963" y="3732213"/>
          <p14:tracePt t="74100" x="7597775" y="3692525"/>
          <p14:tracePt t="74102" x="7621588" y="3644900"/>
          <p14:tracePt t="74117" x="7645400" y="3595688"/>
          <p14:tracePt t="74118" x="7669213" y="3548063"/>
          <p14:tracePt t="74134" x="7693025" y="3508375"/>
          <p14:tracePt t="74135" x="7700963" y="3492500"/>
          <p14:tracePt t="74150" x="7708900" y="3484563"/>
          <p14:tracePt t="74152" x="7708900" y="3476625"/>
          <p14:tracePt t="74153" x="7708900" y="3468688"/>
          <p14:tracePt t="74208" x="7716838" y="3468688"/>
          <p14:tracePt t="74412" x="7716838" y="3421063"/>
          <p14:tracePt t="74419" x="7708900" y="3381375"/>
          <p14:tracePt t="74425" x="7693025" y="3325813"/>
          <p14:tracePt t="74436" x="7677150" y="3244850"/>
          <p14:tracePt t="74452" x="7661275" y="3173413"/>
          <p14:tracePt t="74453" x="7637463" y="3094038"/>
          <p14:tracePt t="74468" x="7629525" y="3022600"/>
          <p14:tracePt t="74469" x="7621588" y="2943225"/>
          <p14:tracePt t="74485" x="7621588" y="2878138"/>
          <p14:tracePt t="74486" x="7621588" y="2822575"/>
          <p14:tracePt t="74489" x="7621588" y="2782888"/>
          <p14:tracePt t="74502" x="7621588" y="2743200"/>
          <p14:tracePt t="74503" x="7621588" y="2711450"/>
          <p14:tracePt t="74519" x="7621588" y="2687638"/>
          <p14:tracePt t="74520" x="7621588" y="2663825"/>
          <p14:tracePt t="74535" x="7613650" y="2655888"/>
          <p14:tracePt t="74537" x="7605713" y="2647950"/>
          <p14:tracePt t="75614" x="7597775" y="2687638"/>
          <p14:tracePt t="75619" x="7597775" y="2727325"/>
          <p14:tracePt t="75628" x="7597775" y="2767013"/>
          <p14:tracePt t="75640" x="7605713" y="2798763"/>
          <p14:tracePt t="75642" x="7621588" y="2846388"/>
          <p14:tracePt t="75656" x="7645400" y="2894013"/>
          <p14:tracePt t="75658" x="7661275" y="2935288"/>
          <p14:tracePt t="75673" x="7677150" y="2982913"/>
          <p14:tracePt t="75675" x="7685088" y="3022600"/>
          <p14:tracePt t="75690" x="7693025" y="3046413"/>
          <p14:tracePt t="75691" x="7700963" y="3070225"/>
          <p14:tracePt t="75707" x="7716838" y="3094038"/>
          <p14:tracePt t="75709" x="7716838" y="3117850"/>
          <p14:tracePt t="75723" x="7724775" y="3141663"/>
          <p14:tracePt t="75725" x="7732713" y="3165475"/>
          <p14:tracePt t="75740" x="7740650" y="3197225"/>
          <p14:tracePt t="75742" x="7748588" y="3221038"/>
          <p14:tracePt t="75743" x="7764463" y="3244850"/>
          <p14:tracePt t="75757" x="7780338" y="3270250"/>
          <p14:tracePt t="75759" x="7796213" y="3302000"/>
          <p14:tracePt t="75774" x="7804150" y="3325813"/>
          <p14:tracePt t="75775" x="7812088" y="3341688"/>
          <p14:tracePt t="75790" x="7820025" y="3349625"/>
          <p14:tracePt t="75792" x="7827963" y="3349625"/>
          <p14:tracePt t="77272" x="7827963" y="3357563"/>
          <p14:tracePt t="77279" x="7827963" y="3397250"/>
          <p14:tracePt t="77288" x="7835900" y="3460750"/>
          <p14:tracePt t="77296" x="7843838" y="3508375"/>
          <p14:tracePt t="77313" x="7843838" y="3548063"/>
          <p14:tracePt t="77314" x="7843838" y="3595688"/>
          <p14:tracePt t="77330" x="7843838" y="3636963"/>
          <p14:tracePt t="77330" x="7827963" y="3692525"/>
          <p14:tracePt t="77347" x="7796213" y="3763963"/>
          <p14:tracePt t="77348" x="7772400" y="3827463"/>
          <p14:tracePt t="77349" x="7748588" y="3906838"/>
          <p14:tracePt t="77363" x="7732713" y="3971925"/>
          <p14:tracePt t="77366" x="7716838" y="4035425"/>
          <p14:tracePt t="77380" x="7693025" y="4083050"/>
          <p14:tracePt t="77382" x="7661275" y="4154488"/>
          <p14:tracePt t="77397" x="7605713" y="4225925"/>
          <p14:tracePt t="77398" x="7558088" y="4298950"/>
          <p14:tracePt t="77413" x="7493000" y="4378325"/>
          <p14:tracePt t="77415" x="7421563" y="4449763"/>
          <p14:tracePt t="77430" x="7373938" y="4497388"/>
          <p14:tracePt t="77432" x="7326313" y="4552950"/>
          <p14:tracePt t="77447" x="7270750" y="4600575"/>
          <p14:tracePt t="77448" x="7239000" y="4649788"/>
          <p14:tracePt t="77449" x="7191375" y="4689475"/>
          <p14:tracePt t="77464" x="7151688" y="4721225"/>
          <p14:tracePt t="77465" x="7118350" y="4752975"/>
          <p14:tracePt t="77480" x="7078663" y="4776788"/>
          <p14:tracePt t="77482" x="7038975" y="4784725"/>
          <p14:tracePt t="77497" x="7015163" y="4800600"/>
          <p14:tracePt t="77499" x="6991350" y="4816475"/>
          <p14:tracePt t="77514" x="6975475" y="4816475"/>
          <p14:tracePt t="77516" x="6951663" y="4832350"/>
          <p14:tracePt t="77531" x="6943725" y="4840288"/>
          <p14:tracePt t="77532" x="6927850" y="4840288"/>
          <p14:tracePt t="77547" x="6911975" y="4848225"/>
          <p14:tracePt t="77549" x="6888163" y="4856163"/>
          <p14:tracePt t="77564" x="6856413" y="4864100"/>
          <p14:tracePt t="77566" x="6832600" y="4864100"/>
          <p14:tracePt t="77567" x="6808788" y="4887913"/>
          <p14:tracePt t="77581" x="6777038" y="4895850"/>
          <p14:tracePt t="77583" x="6735763" y="4903788"/>
          <p14:tracePt t="77597" x="6704013" y="4911725"/>
          <p14:tracePt t="77599" x="6656388" y="4911725"/>
          <p14:tracePt t="77614" x="6632575" y="4919663"/>
          <p14:tracePt t="77616" x="6608763" y="4927600"/>
          <p14:tracePt t="77631" x="6584950" y="4935538"/>
          <p14:tracePt t="77633" x="6561138" y="4943475"/>
          <p14:tracePt t="77648" x="6537325" y="4943475"/>
          <p14:tracePt t="77649" x="6521450" y="4951413"/>
          <p14:tracePt t="77665" x="6497638" y="4959350"/>
          <p14:tracePt t="77667" x="6473825" y="4967288"/>
          <p14:tracePt t="77681" x="6465888" y="4967288"/>
          <p14:tracePt t="77683" x="6434138" y="4984750"/>
          <p14:tracePt t="77698" x="6426200" y="4984750"/>
          <p14:tracePt t="77715" x="6418263" y="4984750"/>
          <p14:tracePt t="77717" x="6410325" y="4984750"/>
          <p14:tracePt t="77731" x="6392863" y="4984750"/>
          <p14:tracePt t="77733" x="6369050" y="4976813"/>
          <p14:tracePt t="77748" x="6353175" y="4967288"/>
          <p14:tracePt t="77750" x="6321425" y="4951413"/>
          <p14:tracePt t="77765" x="6297613" y="4935538"/>
          <p14:tracePt t="77767" x="6265863" y="4919663"/>
          <p14:tracePt t="77782" x="6242050" y="4887913"/>
          <p14:tracePt t="77784" x="6202363" y="4848225"/>
          <p14:tracePt t="77785" x="6146800" y="4800600"/>
          <p14:tracePt t="77798" x="6099175" y="4745038"/>
          <p14:tracePt t="77801" x="6051550" y="4681538"/>
          <p14:tracePt t="77815" x="6002338" y="4616450"/>
          <p14:tracePt t="77817" x="5970588" y="4552950"/>
          <p14:tracePt t="77832" x="5938838" y="4505325"/>
          <p14:tracePt t="77834" x="5907088" y="4457700"/>
          <p14:tracePt t="77849" x="5875338" y="4410075"/>
          <p14:tracePt t="77850" x="5851525" y="4362450"/>
          <p14:tracePt t="77865" x="5819775" y="4314825"/>
          <p14:tracePt t="77867" x="5795963" y="4281488"/>
          <p14:tracePt t="77882" x="5772150" y="4241800"/>
          <p14:tracePt t="77884" x="5748338" y="4202113"/>
          <p14:tracePt t="77899" x="5724525" y="4178300"/>
          <p14:tracePt t="77901" x="5692775" y="4114800"/>
          <p14:tracePt t="77915" x="5676900" y="4083050"/>
          <p14:tracePt t="77917" x="5659438" y="4059238"/>
          <p14:tracePt t="77932" x="5651500" y="4035425"/>
          <p14:tracePt t="77934" x="5635625" y="4011613"/>
          <p14:tracePt t="77949" x="5619750" y="3987800"/>
          <p14:tracePt t="77951" x="5595938" y="3971925"/>
          <p14:tracePt t="77966" x="5580063" y="3938588"/>
          <p14:tracePt t="77968" x="5556250" y="3914775"/>
          <p14:tracePt t="77982" x="5540375" y="3883025"/>
          <p14:tracePt t="77984" x="5516563" y="3859213"/>
          <p14:tracePt t="77999" x="5500688" y="3843338"/>
          <p14:tracePt t="78001" x="5476875" y="3819525"/>
          <p14:tracePt t="78016" x="5468938" y="3803650"/>
          <p14:tracePt t="78018" x="5453063" y="3787775"/>
          <p14:tracePt t="78019" x="5429250" y="3771900"/>
          <p14:tracePt t="78033" x="5413375" y="3756025"/>
          <p14:tracePt t="78035" x="5397500" y="3748088"/>
          <p14:tracePt t="78049" x="5381625" y="3748088"/>
          <p14:tracePt t="78051" x="5357813" y="3740150"/>
          <p14:tracePt t="78066" x="5341938" y="3724275"/>
          <p14:tracePt t="78068" x="5326063" y="3716338"/>
          <p14:tracePt t="78083" x="5300663" y="3692525"/>
          <p14:tracePt t="78085" x="5276850" y="3676650"/>
          <p14:tracePt t="78100" x="5260975" y="3660775"/>
          <p14:tracePt t="78101" x="5229225" y="3629025"/>
          <p14:tracePt t="78116" x="5197475" y="3605213"/>
          <p14:tracePt t="78118" x="5157788" y="3571875"/>
          <p14:tracePt t="78119" x="5110163" y="3540125"/>
          <p14:tracePt t="78133" x="5070475" y="3524250"/>
          <p14:tracePt t="78135" x="5038725" y="3500438"/>
          <p14:tracePt t="78150" x="4999038" y="3476625"/>
          <p14:tracePt t="78152" x="4951413" y="3452813"/>
          <p14:tracePt t="78167" x="4918075" y="3436938"/>
          <p14:tracePt t="78169" x="4886325" y="3413125"/>
          <p14:tracePt t="78183" x="4870450" y="3389313"/>
          <p14:tracePt t="78186" x="4846638" y="3373438"/>
          <p14:tracePt t="78200" x="4838700" y="3357563"/>
          <p14:tracePt t="78202" x="4830763" y="3341688"/>
          <p14:tracePt t="78217" x="4822825" y="3341688"/>
          <p14:tracePt t="78218" x="4822825" y="3333750"/>
          <p14:tracePt t="78432" x="4822825" y="3349625"/>
          <p14:tracePt t="78439" x="4854575" y="3373438"/>
          <p14:tracePt t="78451" x="4902200" y="3405188"/>
          <p14:tracePt t="78468" x="4951413" y="3444875"/>
          <p14:tracePt t="78469" x="5014913" y="3484563"/>
          <p14:tracePt t="78471" x="5062538" y="3524250"/>
          <p14:tracePt t="78485" x="5126038" y="3556000"/>
          <p14:tracePt t="78487" x="5181600" y="3579813"/>
          <p14:tracePt t="78501" x="5229225" y="3605213"/>
          <p14:tracePt t="78503" x="5276850" y="3629025"/>
          <p14:tracePt t="78518" x="5300663" y="3636963"/>
          <p14:tracePt t="78520" x="5349875" y="3660775"/>
          <p14:tracePt t="78535" x="5405438" y="3676650"/>
          <p14:tracePt t="78536" x="5468938" y="3708400"/>
          <p14:tracePt t="78551" x="5540375" y="3732213"/>
          <p14:tracePt t="78553" x="5611813" y="3756025"/>
          <p14:tracePt t="78568" x="5692775" y="3779838"/>
          <p14:tracePt t="78570" x="5788025" y="3803650"/>
          <p14:tracePt t="78571" x="5899150" y="3835400"/>
          <p14:tracePt t="78585" x="6002338" y="3851275"/>
          <p14:tracePt t="78587" x="6122988" y="3883025"/>
          <p14:tracePt t="78602" x="6234113" y="3906838"/>
          <p14:tracePt t="78603" x="6329363" y="3930650"/>
          <p14:tracePt t="78618" x="6410325" y="3963988"/>
          <p14:tracePt t="78620" x="6473825" y="3979863"/>
          <p14:tracePt t="78635" x="6521450" y="3987800"/>
          <p14:tracePt t="78637" x="6545263" y="3987800"/>
          <p14:tracePt t="78652" x="6545263" y="3995738"/>
          <p14:tracePt t="78784" x="6553200" y="3987800"/>
          <p14:tracePt t="78797" x="6561138" y="3987800"/>
          <p14:tracePt t="78814" x="6569075" y="3987800"/>
          <p14:tracePt t="78822" x="6569075" y="3979863"/>
          <p14:tracePt t="78836" x="6577013" y="3979863"/>
          <p14:tracePt t="79010" x="6577013" y="3987800"/>
          <p14:tracePt t="79017" x="6577013" y="4011613"/>
          <p14:tracePt t="79026" x="6569075" y="4059238"/>
          <p14:tracePt t="79037" x="6561138" y="4114800"/>
          <p14:tracePt t="79039" x="6553200" y="4178300"/>
          <p14:tracePt t="79053" x="6553200" y="4241800"/>
          <p14:tracePt t="79055" x="6553200" y="4306888"/>
          <p14:tracePt t="79070" x="6553200" y="4370388"/>
          <p14:tracePt t="79072" x="6553200" y="4402138"/>
          <p14:tracePt t="79087" x="6553200" y="4433888"/>
          <p14:tracePt t="79089" x="6553200" y="4449763"/>
          <p14:tracePt t="79104" x="6553200" y="4465638"/>
          <p14:tracePt t="79120" x="6553200" y="4473575"/>
          <p14:tracePt t="79137" x="6553200" y="4481513"/>
          <p14:tracePt t="79154" x="6553200" y="4489450"/>
          <p14:tracePt t="79156" x="6553200" y="4497388"/>
          <p14:tracePt t="79171" x="6537325" y="4505325"/>
          <p14:tracePt t="79173" x="6537325" y="4521200"/>
          <p14:tracePt t="79187" x="6521450" y="4529138"/>
          <p14:tracePt t="79189" x="6513513" y="4545013"/>
          <p14:tracePt t="79204" x="6489700" y="4560888"/>
          <p14:tracePt t="79206" x="6473825" y="4568825"/>
          <p14:tracePt t="79221" x="6473825" y="4576763"/>
          <p14:tracePt t="79222" x="6465888" y="4584700"/>
          <p14:tracePt t="79238" x="6457950" y="4584700"/>
          <p14:tracePt t="79257" x="6450013" y="4592638"/>
          <p14:tracePt t="79273" x="6442075" y="4600575"/>
          <p14:tracePt t="79290" x="6426200" y="4616450"/>
          <p14:tracePt t="79305" x="6410325" y="4633913"/>
          <p14:tracePt t="79307" x="6402388" y="4641850"/>
          <p14:tracePt t="79321" x="6384925" y="4649788"/>
          <p14:tracePt t="79323" x="6384925" y="4657725"/>
          <p14:tracePt t="79338" x="6369050" y="4673600"/>
          <p14:tracePt t="79340" x="6369050" y="4681538"/>
          <p14:tracePt t="79355" x="6369050" y="4689475"/>
          <p14:tracePt t="79356" x="6361113" y="4697413"/>
          <p14:tracePt t="79371" x="6353175" y="4713288"/>
          <p14:tracePt t="79388" x="6353175" y="4729163"/>
          <p14:tracePt t="79390" x="6353175" y="4745038"/>
          <p14:tracePt t="79405" x="6345238" y="4768850"/>
          <p14:tracePt t="79407" x="6329363" y="4816475"/>
          <p14:tracePt t="79421" x="6329363" y="4840288"/>
          <p14:tracePt t="79424" x="6321425" y="4856163"/>
          <p14:tracePt t="79438" x="6313488" y="4887913"/>
          <p14:tracePt t="79440" x="6305550" y="4911725"/>
          <p14:tracePt t="79455" x="6305550" y="4935538"/>
          <p14:tracePt t="79457" x="6297613" y="4951413"/>
          <p14:tracePt t="79472" x="6289675" y="4967288"/>
          <p14:tracePt t="79474" x="6289675" y="4976813"/>
          <p14:tracePt t="79488" x="6281738" y="4984750"/>
          <p14:tracePt t="79538" x="6281738" y="4992688"/>
          <p14:tracePt t="79554" x="6273800" y="5000625"/>
          <p14:tracePt t="79569" x="6265863" y="5008563"/>
          <p14:tracePt t="79585" x="6257925" y="5024438"/>
          <p14:tracePt t="79593" x="6249988" y="5024438"/>
          <p14:tracePt t="79606" x="6249988" y="5032375"/>
          <p14:tracePt t="79622" x="6242050" y="5032375"/>
          <p14:tracePt t="79624" x="6234113" y="5040313"/>
          <p14:tracePt t="79639" x="6234113" y="5048250"/>
          <p14:tracePt t="79640" x="6226175" y="5056188"/>
          <p14:tracePt t="79656" x="6218238" y="5056188"/>
          <p14:tracePt t="79673" x="6210300" y="5064125"/>
          <p14:tracePt t="80000" x="6194425" y="5064125"/>
          <p14:tracePt t="80005" x="6146800" y="5064125"/>
          <p14:tracePt t="80013" x="6099175" y="5056188"/>
          <p14:tracePt t="80024" x="6067425" y="5048250"/>
          <p14:tracePt t="80041" x="6043613" y="5040313"/>
          <p14:tracePt t="80041" x="6026150" y="5040313"/>
          <p14:tracePt t="80057" x="6010275" y="5032375"/>
          <p14:tracePt t="80058" x="5994400" y="5024438"/>
          <p14:tracePt t="80061" x="5970588" y="5016500"/>
          <p14:tracePt t="80074" x="5930900" y="5008563"/>
          <p14:tracePt t="80077" x="5899150" y="5000625"/>
          <p14:tracePt t="80091" x="5883275" y="4992688"/>
          <p14:tracePt t="80093" x="5859463" y="4976813"/>
          <p14:tracePt t="80108" x="5851525" y="4967288"/>
          <p14:tracePt t="80124" x="5843588" y="4959350"/>
          <p14:tracePt t="80141" x="5843588" y="4951413"/>
          <p14:tracePt t="80158" x="5835650" y="4943475"/>
          <p14:tracePt t="80160" x="5827713" y="4943475"/>
          <p14:tracePt t="80175" x="5827713" y="4935538"/>
          <p14:tracePt t="80176" x="5819775" y="4935538"/>
          <p14:tracePt t="80177" x="5819775" y="4927600"/>
          <p14:tracePt t="80191" x="5811838" y="4927600"/>
          <p14:tracePt t="80301" x="5795963" y="4927600"/>
          <p14:tracePt t="80317" x="5788025" y="4927600"/>
          <p14:tracePt t="80350" x="5780088" y="4927600"/>
          <p14:tracePt t="80364" x="5772150" y="4927600"/>
          <p14:tracePt t="80371" x="5764213" y="4927600"/>
          <p14:tracePt t="83756" x="5676900" y="4943475"/>
          <p14:tracePt t="83763" x="5532438" y="4967288"/>
          <p14:tracePt t="83772" x="5373688" y="4967288"/>
          <p14:tracePt t="83789" x="5268913" y="4943475"/>
          <p14:tracePt t="83790" x="5149850" y="4935538"/>
          <p14:tracePt t="83793" x="4991100" y="4935538"/>
          <p14:tracePt t="83806" x="4791075" y="4927600"/>
          <p14:tracePt t="83823" x="4616450" y="4927600"/>
          <p14:tracePt t="83825" x="4305300" y="4927600"/>
          <p14:tracePt t="83839" x="4210050" y="4927600"/>
          <p14:tracePt t="83841" x="4129088" y="4927600"/>
          <p14:tracePt t="83856" x="4049713" y="4911725"/>
          <p14:tracePt t="83858" x="3986213" y="4903788"/>
          <p14:tracePt t="83873" x="3922713" y="4895850"/>
          <p14:tracePt t="83875" x="3825875" y="4895850"/>
          <p14:tracePt t="83890" x="3730625" y="4895850"/>
          <p14:tracePt t="83891" x="3643313" y="4895850"/>
          <p14:tracePt t="83906" x="3571875" y="4895850"/>
          <p14:tracePt t="83908" x="3508375" y="4887913"/>
          <p14:tracePt t="83923" x="3443288" y="4879975"/>
          <p14:tracePt t="83925" x="3371850" y="4864100"/>
          <p14:tracePt t="83940" x="3355975" y="4864100"/>
          <p14:tracePt t="83942" x="3348038" y="4856163"/>
          <p14:tracePt t="84114" x="3332163" y="4856163"/>
          <p14:tracePt t="84121" x="3236913" y="4887913"/>
          <p14:tracePt t="84129" x="2989263" y="5000625"/>
          <p14:tracePt t="84141" x="2670175" y="5151438"/>
          <p14:tracePt t="84143" x="2400300" y="5191125"/>
          <p14:tracePt t="84157" x="2105025" y="5127625"/>
          <p14:tracePt t="84159" x="1754188" y="5000625"/>
          <p14:tracePt t="84174" x="1347788" y="4911725"/>
          <p14:tracePt t="84176" x="933450" y="4768850"/>
          <p14:tracePt t="84191" x="582613" y="4649788"/>
          <p14:tracePt t="84192" x="350838" y="4505325"/>
          <p14:tracePt t="84208" x="319088" y="4418013"/>
          <p14:tracePt t="84209" x="366713" y="4338638"/>
          <p14:tracePt t="84224" x="382588" y="4338638"/>
          <p14:tracePt t="84385" x="382588" y="4322763"/>
          <p14:tracePt t="84393" x="382588" y="4281488"/>
          <p14:tracePt t="84401" x="366713" y="4257675"/>
          <p14:tracePt t="84409" x="342900" y="4225925"/>
          <p14:tracePt t="84425" x="303213" y="4210050"/>
          <p14:tracePt t="84425" x="255588" y="4202113"/>
          <p14:tracePt t="84442" x="215900" y="4202113"/>
          <p14:tracePt t="84442" x="166688" y="4194175"/>
          <p14:tracePt t="84458" x="103188" y="4178300"/>
          <p14:tracePt t="84459" x="39688" y="414655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CustomShape 3"/>
          <p:cNvSpPr/>
          <p:nvPr/>
        </p:nvSpPr>
        <p:spPr>
          <a:xfrm>
            <a:off x="277760" y="188640"/>
            <a:ext cx="5806408" cy="6350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en-GB" sz="2800" b="1" strike="noStrike" spc="-1" dirty="0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  <a:latin typeface="Lucida Sans" panose="020B0602030504020204" pitchFamily="34" charset="0"/>
                <a:cs typeface="Calibri Light" panose="020F0302020204030204" pitchFamily="34" charset="0"/>
              </a:rPr>
              <a:t>Modelling of porous material</a:t>
            </a:r>
          </a:p>
        </p:txBody>
      </p:sp>
      <p:sp>
        <p:nvSpPr>
          <p:cNvPr id="9" name="CustomShape 4"/>
          <p:cNvSpPr/>
          <p:nvPr/>
        </p:nvSpPr>
        <p:spPr>
          <a:xfrm>
            <a:off x="200723" y="908720"/>
            <a:ext cx="8709102" cy="12046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pc="-1" dirty="0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GB" sz="1800" b="0" strike="noStrike" spc="-1" dirty="0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riginal project proposal assumed grain structures of &gt;50</a:t>
            </a:r>
            <a:r>
              <a:rPr lang="en-GB" sz="1800" b="0" strike="noStrike" spc="-1" dirty="0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en-GB" sz="1800" b="0" strike="noStrike" spc="-1" dirty="0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pc="-1" dirty="0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Used material has grains &lt;2</a:t>
            </a:r>
            <a:r>
              <a:rPr lang="en-GB" spc="-1" dirty="0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en-GB" spc="-1" dirty="0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m (cost of DNS in porous material increases by factor approx. 25</a:t>
            </a:r>
            <a:r>
              <a:rPr lang="en-GB" spc="-1" baseline="30000" dirty="0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spc="-1" dirty="0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=390625)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pc="-1" dirty="0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Our approach: model the porous media flow using regular sphere/cylinder arrays of resolvable mesoscopic size</a:t>
            </a:r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B18B5430-4A01-46E1-A00D-E450D5E42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94" y="2608478"/>
            <a:ext cx="5976908" cy="19610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3E5CBC-4019-44F8-9665-8C2C6A0D0B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676" y="2726480"/>
            <a:ext cx="1938230" cy="28159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26A445-215D-4189-B159-02894BE69B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94" y="4678373"/>
            <a:ext cx="5976908" cy="17280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2B597F-2539-4AF5-95B5-CDB99A8A5791}"/>
              </a:ext>
            </a:extLst>
          </p:cNvPr>
          <p:cNvSpPr/>
          <p:nvPr/>
        </p:nvSpPr>
        <p:spPr>
          <a:xfrm>
            <a:off x="1807194" y="4569513"/>
            <a:ext cx="4199937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577F"/>
                </a:solidFill>
                <a:latin typeface="NimbusRomNo9L-Regu"/>
              </a:rPr>
              <a:t>Blowing ratio at different plenum pressures</a:t>
            </a:r>
            <a:endParaRPr lang="en-US" sz="1600" dirty="0">
              <a:solidFill>
                <a:srgbClr val="00577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F753FE-8A55-49EB-846F-446AD838E9CF}"/>
              </a:ext>
            </a:extLst>
          </p:cNvPr>
          <p:cNvSpPr/>
          <p:nvPr/>
        </p:nvSpPr>
        <p:spPr>
          <a:xfrm>
            <a:off x="6607628" y="5663117"/>
            <a:ext cx="23186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577F"/>
                </a:solidFill>
                <a:latin typeface="NimbusRomNo9L-Regu"/>
              </a:rPr>
              <a:t>Automatic adaptive mesh (vertical velocity)</a:t>
            </a:r>
            <a:endParaRPr lang="en-US" sz="1600" dirty="0">
              <a:solidFill>
                <a:srgbClr val="00577F"/>
              </a:solidFill>
            </a:endParaRPr>
          </a:p>
        </p:txBody>
      </p:sp>
      <p:sp>
        <p:nvSpPr>
          <p:cNvPr id="10" name="CustomShape 4"/>
          <p:cNvSpPr/>
          <p:nvPr/>
        </p:nvSpPr>
        <p:spPr>
          <a:xfrm>
            <a:off x="1135718" y="2265508"/>
            <a:ext cx="5256186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Cylinders with radius of 20</a:t>
            </a:r>
            <a:r>
              <a:rPr lang="en-GB" sz="1600" spc="-1" dirty="0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GB" sz="1600" spc="-1" dirty="0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en-GB" sz="1600" spc="-1" dirty="0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m, pressure contours</a:t>
            </a:r>
            <a:endParaRPr lang="en-GB" sz="1600" b="0" strike="noStrike" spc="-1" dirty="0">
              <a:solidFill>
                <a:srgbClr val="00577F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7F470C37-D4C0-4A7C-A6C9-2CC0ABF0C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8637" y="6465887"/>
            <a:ext cx="1906588" cy="180975"/>
          </a:xfrm>
          <a:custGeom>
            <a:avLst/>
            <a:gdLst>
              <a:gd name="T0" fmla="*/ 1906588 w 1906588"/>
              <a:gd name="T1" fmla="*/ 90488 h 180975"/>
              <a:gd name="T2" fmla="*/ 953294 w 1906588"/>
              <a:gd name="T3" fmla="*/ 180975 h 180975"/>
              <a:gd name="T4" fmla="*/ 0 w 1906588"/>
              <a:gd name="T5" fmla="*/ 90488 h 180975"/>
              <a:gd name="T6" fmla="*/ 953294 w 1906588"/>
              <a:gd name="T7" fmla="*/ 0 h 18097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906588"/>
              <a:gd name="T13" fmla="*/ 0 h 180975"/>
              <a:gd name="T14" fmla="*/ 1906588 w 1906588"/>
              <a:gd name="T15" fmla="*/ 180975 h 1809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06588" h="180975">
                <a:moveTo>
                  <a:pt x="0" y="0"/>
                </a:moveTo>
                <a:lnTo>
                  <a:pt x="5299" y="0"/>
                </a:lnTo>
                <a:lnTo>
                  <a:pt x="5299" y="502"/>
                </a:lnTo>
                <a:lnTo>
                  <a:pt x="0" y="502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buFont typeface="Times New Roman" panose="02020603050405020304" pitchFamily="18" charset="0"/>
              <a:buNone/>
            </a:pPr>
            <a:fld id="{172F3BB7-0219-4910-B0B2-C388838655CD}" type="slidenum">
              <a:rPr lang="en-GB" altLang="en-US" sz="1400">
                <a:solidFill>
                  <a:srgbClr val="005C84"/>
                </a:solidFill>
              </a:rPr>
              <a:pPr algn="r" eaLnBrk="1">
                <a:buFont typeface="Times New Roman" panose="02020603050405020304" pitchFamily="18" charset="0"/>
                <a:buNone/>
              </a:pPr>
              <a:t>18</a:t>
            </a:fld>
            <a:endParaRPr lang="en-GB" altLang="en-US" sz="1400" dirty="0">
              <a:solidFill>
                <a:srgbClr val="005C84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FE1DAFF-1C96-444D-96C4-3668DA80B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973"/>
    </mc:Choice>
    <mc:Fallback xmlns="">
      <p:transition spd="slow" advTm="100973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532" x="2693988" y="5653088"/>
          <p14:tracePt t="36573" x="2798763" y="5597525"/>
          <p14:tracePt t="36573" x="2886075" y="5302250"/>
          <p14:tracePt t="36577" x="2894013" y="5183188"/>
          <p14:tracePt t="36588" x="2925763" y="5064125"/>
          <p14:tracePt t="36605" x="2973388" y="4976813"/>
          <p14:tracePt t="36606" x="3052763" y="4872038"/>
          <p14:tracePt t="36622" x="3125788" y="4792663"/>
          <p14:tracePt t="36622" x="3205163" y="4721225"/>
          <p14:tracePt t="36624" x="3284538" y="4657725"/>
          <p14:tracePt t="36639" x="3387725" y="4600575"/>
          <p14:tracePt t="36639" x="3476625" y="4545013"/>
          <p14:tracePt t="36655" x="3548063" y="4497388"/>
          <p14:tracePt t="36656" x="3619500" y="4441825"/>
          <p14:tracePt t="36672" x="3714750" y="4386263"/>
          <p14:tracePt t="36672" x="3810000" y="4330700"/>
          <p14:tracePt t="36689" x="3898900" y="4298950"/>
          <p14:tracePt t="36690" x="4002088" y="4265613"/>
          <p14:tracePt t="36706" x="4105275" y="4225925"/>
          <p14:tracePt t="36707" x="4184650" y="4202113"/>
          <p14:tracePt t="36722" x="4265613" y="4194175"/>
          <p14:tracePt t="36723" x="4305300" y="4186238"/>
          <p14:tracePt t="36725" x="4321175" y="4178300"/>
          <p14:tracePt t="36739" x="4329113" y="4178300"/>
          <p14:tracePt t="36756" x="4337050" y="4178300"/>
          <p14:tracePt t="36811" x="4329113" y="4170363"/>
          <p14:tracePt t="36819" x="4265613" y="4162425"/>
          <p14:tracePt t="36825" x="4200525" y="4162425"/>
          <p14:tracePt t="36839" x="4137025" y="4162425"/>
          <p14:tracePt t="36841" x="4121150" y="4162425"/>
          <p14:tracePt t="36856" x="4121150" y="4130675"/>
          <p14:tracePt t="36857" x="4129088" y="4051300"/>
          <p14:tracePt t="36873" x="4144963" y="3956050"/>
          <p14:tracePt t="36874" x="4152900" y="3867150"/>
          <p14:tracePt t="36890" x="4152900" y="3795713"/>
          <p14:tracePt t="36891" x="4144963" y="3700463"/>
          <p14:tracePt t="36906" x="4113213" y="3605213"/>
          <p14:tracePt t="36908" x="4065588" y="3500438"/>
          <p14:tracePt t="36923" x="4002088" y="3373438"/>
          <p14:tracePt t="36925" x="3938588" y="3228975"/>
          <p14:tracePt t="36940" x="3851275" y="3101975"/>
          <p14:tracePt t="36941" x="3762375" y="2998788"/>
          <p14:tracePt t="36957" x="3667125" y="2927350"/>
          <p14:tracePt t="36959" x="3524250" y="2782888"/>
          <p14:tracePt t="36975" x="3395663" y="2655888"/>
          <p14:tracePt t="36990" x="3340100" y="2616200"/>
          <p14:tracePt t="36991" x="3308350" y="2584450"/>
          <p14:tracePt t="37007" x="3292475" y="2566988"/>
          <p14:tracePt t="37008" x="3268663" y="2543175"/>
          <p14:tracePt t="37023" x="3244850" y="2535238"/>
          <p14:tracePt t="37025" x="3228975" y="2519363"/>
          <p14:tracePt t="37040" x="3213100" y="2511425"/>
          <p14:tracePt t="37041" x="3197225" y="2511425"/>
          <p14:tracePt t="37057" x="3181350" y="2511425"/>
          <p14:tracePt t="37216" x="3189288" y="2495550"/>
          <p14:tracePt t="37223" x="3205163" y="2471738"/>
          <p14:tracePt t="37231" x="3205163" y="2432050"/>
          <p14:tracePt t="37241" x="3205163" y="2376488"/>
          <p14:tracePt t="37258" x="3181350" y="2305050"/>
          <p14:tracePt t="37258" x="3149600" y="2241550"/>
          <p14:tracePt t="37274" x="3100388" y="2168525"/>
          <p14:tracePt t="37275" x="3068638" y="2105025"/>
          <p14:tracePt t="37291" x="3013075" y="2033588"/>
          <p14:tracePt t="37292" x="2941638" y="1954213"/>
          <p14:tracePt t="37293" x="2894013" y="1881188"/>
          <p14:tracePt t="37308" x="2846388" y="1833563"/>
          <p14:tracePt t="37309" x="2782888" y="1793875"/>
          <p14:tracePt t="37325" x="2733675" y="1762125"/>
          <p14:tracePt t="37341" x="2686050" y="1738313"/>
          <p14:tracePt t="37342" x="2598738" y="1698625"/>
          <p14:tracePt t="37358" x="2551113" y="1690688"/>
          <p14:tracePt t="37358" x="2503488" y="1674813"/>
          <p14:tracePt t="37375" x="2471738" y="1666875"/>
          <p14:tracePt t="37375" x="2447925" y="1666875"/>
          <p14:tracePt t="37391" x="2432050" y="1666875"/>
          <p14:tracePt t="37393" x="2424113" y="1658938"/>
          <p14:tracePt t="37408" x="2416175" y="1658938"/>
          <p14:tracePt t="74586" x="2416175" y="1706563"/>
          <p14:tracePt t="74593" x="2455863" y="1778000"/>
          <p14:tracePt t="74601" x="2511425" y="1849438"/>
          <p14:tracePt t="74609" x="2566988" y="1906588"/>
          <p14:tracePt t="74625" x="2622550" y="1978025"/>
          <p14:tracePt t="74625" x="2670175" y="2033588"/>
          <p14:tracePt t="74642" x="2701925" y="2081213"/>
          <p14:tracePt t="74643" x="2733675" y="2128838"/>
          <p14:tracePt t="74658" x="2759075" y="2168525"/>
          <p14:tracePt t="74659" x="2782888" y="2208213"/>
          <p14:tracePt t="74675" x="2798763" y="2233613"/>
          <p14:tracePt t="74676" x="2822575" y="2257425"/>
          <p14:tracePt t="74692" x="2838450" y="2281238"/>
          <p14:tracePt t="74692" x="2870200" y="2297113"/>
          <p14:tracePt t="74709" x="2894013" y="2312988"/>
          <p14:tracePt t="74711" x="2933700" y="2328863"/>
          <p14:tracePt t="74725" x="2941638" y="2328863"/>
          <p14:tracePt t="74875" x="2973388" y="2368550"/>
          <p14:tracePt t="74883" x="3092450" y="2551113"/>
          <p14:tracePt t="74893" x="3221038" y="2798763"/>
          <p14:tracePt t="74909" x="3308350" y="3062288"/>
          <p14:tracePt t="74910" x="3355975" y="3262313"/>
          <p14:tracePt t="74926" x="3355975" y="3429000"/>
          <p14:tracePt t="74926" x="3332163" y="3579813"/>
          <p14:tracePt t="74943" x="3236913" y="3748088"/>
          <p14:tracePt t="74944" x="3084513" y="3948113"/>
          <p14:tracePt t="74945" x="2933700" y="4130675"/>
          <p14:tracePt t="74960" x="2790825" y="4306888"/>
          <p14:tracePt t="74961" x="2678113" y="4402138"/>
          <p14:tracePt t="74976" x="2598738" y="4465638"/>
          <p14:tracePt t="74977" x="2535238" y="4513263"/>
          <p14:tracePt t="74993" x="2471738" y="4552950"/>
          <p14:tracePt t="74994" x="2424113" y="4576763"/>
          <p14:tracePt t="75010" x="2384425" y="4576763"/>
          <p14:tracePt t="75011" x="2366963" y="4584700"/>
          <p14:tracePt t="75027" x="2351088" y="4584700"/>
          <p14:tracePt t="75028" x="2335213" y="4584700"/>
          <p14:tracePt t="75043" x="2327275" y="4552950"/>
          <p14:tracePt t="75044" x="2311400" y="4513263"/>
          <p14:tracePt t="75045" x="2287588" y="4441825"/>
          <p14:tracePt t="75060" x="2255838" y="4425950"/>
          <p14:tracePt t="75061" x="2239963" y="4402138"/>
          <p14:tracePt t="75077" x="2224088" y="4394200"/>
          <p14:tracePt t="75077" x="2216150" y="4394200"/>
          <p14:tracePt t="75093" x="2208213" y="4394200"/>
          <p14:tracePt t="76699" x="2208213" y="4386263"/>
          <p14:tracePt t="76706" x="2200275" y="4370388"/>
          <p14:tracePt t="76717" x="2200275" y="4362450"/>
          <p14:tracePt t="76733" x="2192338" y="4354513"/>
          <p14:tracePt t="77799" x="2192338" y="4346575"/>
          <p14:tracePt t="77807" x="2192338" y="4330700"/>
          <p14:tracePt t="77813" x="2200275" y="4322763"/>
          <p14:tracePt t="77821" x="2208213" y="4314825"/>
          <p14:tracePt t="77838" x="2208213" y="4306888"/>
          <p14:tracePt t="77854" x="2216150" y="4298950"/>
          <p14:tracePt t="77871" x="2216150" y="4291013"/>
          <p14:tracePt t="77915" x="2216150" y="4281488"/>
          <p14:tracePt t="77993" x="2216150" y="4273550"/>
          <p14:tracePt t="78001" x="2216150" y="4265613"/>
          <p14:tracePt t="78391" x="2224088" y="4265613"/>
          <p14:tracePt t="78398" x="2232025" y="4257675"/>
          <p14:tracePt t="78407" x="2232025" y="4249738"/>
          <p14:tracePt t="78423" x="2239963" y="4249738"/>
          <p14:tracePt t="78424" x="2239963" y="4241800"/>
          <p14:tracePt t="78440" x="2247900" y="4225925"/>
          <p14:tracePt t="78457" x="2255838" y="4210050"/>
          <p14:tracePt t="78458" x="2263775" y="4202113"/>
          <p14:tracePt t="78474" x="2263775" y="4186238"/>
          <p14:tracePt t="78490" x="2263775" y="4170363"/>
          <p14:tracePt t="78491" x="2263775" y="4154488"/>
          <p14:tracePt t="78507" x="2263775" y="4138613"/>
          <p14:tracePt t="78509" x="2263775" y="4122738"/>
          <p14:tracePt t="79397" x="2271713" y="4114800"/>
          <p14:tracePt t="79413" x="2271713" y="4106863"/>
          <p14:tracePt t="79421" x="2279650" y="4098925"/>
          <p14:tracePt t="79427" x="2279650" y="4090988"/>
          <p14:tracePt t="79444" x="2287588" y="4090988"/>
          <p14:tracePt t="79445" x="2287588" y="4083050"/>
          <p14:tracePt t="79647" x="2287588" y="4075113"/>
          <p14:tracePt t="80611" x="2303463" y="4059238"/>
          <p14:tracePt t="80621" x="2408238" y="3979863"/>
          <p14:tracePt t="80629" x="2455863" y="3930650"/>
          <p14:tracePt t="80637" x="2511425" y="3875088"/>
          <p14:tracePt t="80649" x="2559050" y="3795713"/>
          <p14:tracePt t="80651" x="2606675" y="3716338"/>
          <p14:tracePt t="80666" x="2646363" y="3644900"/>
          <p14:tracePt t="80667" x="2678113" y="3556000"/>
          <p14:tracePt t="80682" x="2725738" y="3460750"/>
          <p14:tracePt t="80684" x="2759075" y="3365500"/>
          <p14:tracePt t="80699" x="2798763" y="3262313"/>
          <p14:tracePt t="80701" x="2822575" y="3189288"/>
          <p14:tracePt t="80716" x="2846388" y="3117850"/>
          <p14:tracePt t="80717" x="2862263" y="3086100"/>
          <p14:tracePt t="80733" x="2870200" y="3070225"/>
          <p14:tracePt t="80734" x="2870200" y="3062288"/>
          <p14:tracePt t="80955" x="2886075" y="3046413"/>
          <p14:tracePt t="80964" x="2894013" y="3030538"/>
          <p14:tracePt t="80973" x="2901950" y="3006725"/>
          <p14:tracePt t="80984" x="2909888" y="2982913"/>
          <p14:tracePt t="81001" x="2909888" y="2959100"/>
          <p14:tracePt t="81001" x="2909888" y="2935288"/>
          <p14:tracePt t="81017" x="2909888" y="2909888"/>
          <p14:tracePt t="81019" x="2917825" y="2838450"/>
          <p14:tracePt t="81034" x="2917825" y="2822575"/>
          <p14:tracePt t="81035" x="2917825" y="2798763"/>
          <p14:tracePt t="81051" x="2917825" y="2790825"/>
          <p14:tracePt t="81127" x="2925763" y="2790825"/>
          <p14:tracePt t="81135" x="2981325" y="2790825"/>
          <p14:tracePt t="81143" x="3060700" y="2790825"/>
          <p14:tracePt t="81153" x="3133725" y="2790825"/>
          <p14:tracePt t="81168" x="3197225" y="2790825"/>
          <p14:tracePt t="81168" x="3260725" y="2790825"/>
          <p14:tracePt t="81185" x="3292475" y="2790825"/>
          <p14:tracePt t="81185" x="3308350" y="2790825"/>
          <p14:tracePt t="81201" x="3316288" y="2790825"/>
          <p14:tracePt t="81202" x="3316288" y="2782888"/>
          <p14:tracePt t="81218" x="3324225" y="2774950"/>
          <p14:tracePt t="81235" x="3332163" y="2759075"/>
          <p14:tracePt t="81235" x="3340100" y="2743200"/>
          <p14:tracePt t="81237" x="3340100" y="2735263"/>
          <p14:tracePt t="81252" x="3340100" y="2719388"/>
          <p14:tracePt t="81253" x="3340100" y="2711450"/>
          <p14:tracePt t="81268" x="3340100" y="2703513"/>
          <p14:tracePt t="81302" x="3324225" y="2703513"/>
          <p14:tracePt t="81302" x="3276600" y="2727325"/>
          <p14:tracePt t="81318" x="3236913" y="2751138"/>
          <p14:tracePt t="81319" x="3205163" y="2774950"/>
          <p14:tracePt t="81335" x="3189288" y="2798763"/>
          <p14:tracePt t="81336" x="3181350" y="2806700"/>
          <p14:tracePt t="81352" x="3181350" y="2814638"/>
          <p14:tracePt t="81353" x="3181350" y="2822575"/>
          <p14:tracePt t="81369" x="3205163" y="2822575"/>
          <p14:tracePt t="81369" x="3236913" y="2822575"/>
          <p14:tracePt t="81385" x="3276600" y="2822575"/>
          <p14:tracePt t="81386" x="3332163" y="2806700"/>
          <p14:tracePt t="81402" x="3355975" y="2798763"/>
          <p14:tracePt t="81403" x="3371850" y="2790825"/>
          <p14:tracePt t="81455" x="3355975" y="2814638"/>
          <p14:tracePt t="81463" x="3308350" y="2854325"/>
          <p14:tracePt t="81471" x="3268663" y="2894013"/>
          <p14:tracePt t="81486" x="3221038" y="2943225"/>
          <p14:tracePt t="81487" x="3181350" y="2990850"/>
          <p14:tracePt t="81503" x="3141663" y="3030538"/>
          <p14:tracePt t="81504" x="3109913" y="3062288"/>
          <p14:tracePt t="81519" x="3100388" y="3078163"/>
          <p14:tracePt t="81520" x="3092450" y="3086100"/>
          <p14:tracePt t="81536" x="3092450" y="3094038"/>
          <p14:tracePt t="81553" x="3092450" y="3101975"/>
          <p14:tracePt t="81573" x="3092450" y="3109913"/>
          <p14:tracePt t="81587" x="3092450" y="3125788"/>
          <p14:tracePt t="81603" x="3084513" y="3149600"/>
          <p14:tracePt t="81604" x="3060700" y="3197225"/>
          <p14:tracePt t="81620" x="3036888" y="3244850"/>
          <p14:tracePt t="81620" x="3013075" y="3294063"/>
          <p14:tracePt t="81636" x="2989263" y="3341688"/>
          <p14:tracePt t="81638" x="2957513" y="3389313"/>
          <p14:tracePt t="81653" x="2925763" y="3444875"/>
          <p14:tracePt t="81654" x="2894013" y="3484563"/>
          <p14:tracePt t="81670" x="2870200" y="3524250"/>
          <p14:tracePt t="81671" x="2846388" y="3548063"/>
          <p14:tracePt t="81672" x="2838450" y="3563938"/>
          <p14:tracePt t="81687" x="2830513" y="3587750"/>
          <p14:tracePt t="81703" x="2830513" y="3605213"/>
          <p14:tracePt t="81706" x="2830513" y="3636963"/>
          <p14:tracePt t="81720" x="2830513" y="3652838"/>
          <p14:tracePt t="81721" x="2830513" y="3660775"/>
          <p14:tracePt t="81737" x="2830513" y="3668713"/>
          <p14:tracePt t="81770" x="2830513" y="3676650"/>
          <p14:tracePt t="81771" x="2830513" y="3684588"/>
          <p14:tracePt t="81787" x="2830513" y="3692525"/>
          <p14:tracePt t="81804" x="2830513" y="3700463"/>
          <p14:tracePt t="81805" x="2822575" y="3716338"/>
          <p14:tracePt t="81820" x="2822575" y="3724275"/>
          <p14:tracePt t="81821" x="2814638" y="3732213"/>
          <p14:tracePt t="81837" x="2806700" y="3732213"/>
          <p14:tracePt t="81838" x="2806700" y="3740150"/>
          <p14:tracePt t="81861" x="2806700" y="3748088"/>
          <p14:tracePt t="81907" x="2814638" y="3748088"/>
          <p14:tracePt t="82173" x="2838450" y="3732213"/>
          <p14:tracePt t="82180" x="2941638" y="3652838"/>
          <p14:tracePt t="82189" x="3076575" y="3563938"/>
          <p14:tracePt t="82205" x="3173413" y="3532188"/>
          <p14:tracePt t="82207" x="3260725" y="3492500"/>
          <p14:tracePt t="82222" x="3340100" y="3460750"/>
          <p14:tracePt t="82223" x="3403600" y="3405188"/>
          <p14:tracePt t="82239" x="3459163" y="3357563"/>
          <p14:tracePt t="82239" x="3492500" y="3309938"/>
          <p14:tracePt t="82256" x="3508375" y="3278188"/>
          <p14:tracePt t="82257" x="3532188" y="3236913"/>
          <p14:tracePt t="82259" x="3540125" y="3189288"/>
          <p14:tracePt t="82272" x="3556000" y="3157538"/>
          <p14:tracePt t="82274" x="3571875" y="3109913"/>
          <p14:tracePt t="82289" x="3579813" y="3086100"/>
          <p14:tracePt t="82290" x="3587750" y="3054350"/>
          <p14:tracePt t="82306" x="3587750" y="3022600"/>
          <p14:tracePt t="82307" x="3595688" y="3006725"/>
          <p14:tracePt t="82322" x="3603625" y="3006725"/>
          <p14:tracePt t="82324" x="3603625" y="2998788"/>
          <p14:tracePt t="82609" x="3603625" y="2990850"/>
          <p14:tracePt t="82616" x="3603625" y="2974975"/>
          <p14:tracePt t="82624" x="3595688" y="2951163"/>
          <p14:tracePt t="82640" x="3595688" y="2909888"/>
          <p14:tracePt t="82641" x="3595688" y="2862263"/>
          <p14:tracePt t="82657" x="3595688" y="2822575"/>
          <p14:tracePt t="82658" x="3595688" y="2774950"/>
          <p14:tracePt t="82674" x="3595688" y="2743200"/>
          <p14:tracePt t="82674" x="3595688" y="2727325"/>
          <p14:tracePt t="82691" x="3595688" y="2703513"/>
          <p14:tracePt t="82691" x="3595688" y="2695575"/>
          <p14:tracePt t="82707" x="3595688" y="2679700"/>
          <p14:tracePt t="82835" x="3595688" y="2671763"/>
          <p14:tracePt t="83779" x="3611563" y="2711450"/>
          <p14:tracePt t="83786" x="3635375" y="2782888"/>
          <p14:tracePt t="83795" x="3675063" y="2862263"/>
          <p14:tracePt t="83812" x="3722688" y="2959100"/>
          <p14:tracePt t="83812" x="3770313" y="3038475"/>
          <p14:tracePt t="83828" x="3810000" y="3101975"/>
          <p14:tracePt t="83829" x="3833813" y="3149600"/>
          <p14:tracePt t="83845" x="3843338" y="3197225"/>
          <p14:tracePt t="83847" x="3843338" y="3221038"/>
          <p14:tracePt t="83862" x="3843338" y="3244850"/>
          <p14:tracePt t="83863" x="3843338" y="3270250"/>
          <p14:tracePt t="83879" x="3843338" y="3294063"/>
          <p14:tracePt t="83879" x="3843338" y="3341688"/>
          <p14:tracePt t="83895" x="3825875" y="3365500"/>
          <p14:tracePt t="83896" x="3817938" y="3397250"/>
          <p14:tracePt t="83912" x="3802063" y="3413125"/>
          <p14:tracePt t="83913" x="3794125" y="3421063"/>
          <p14:tracePt t="83929" x="3786188" y="3429000"/>
          <p14:tracePt t="83929" x="3778250" y="3436938"/>
          <p14:tracePt t="83946" x="3778250" y="3444875"/>
          <p14:tracePt t="83947" x="3770313" y="3444875"/>
          <p14:tracePt t="83965" x="3770313" y="3452813"/>
          <p14:tracePt t="84045" x="3762375" y="3452813"/>
          <p14:tracePt t="88349" x="3746500" y="3476625"/>
          <p14:tracePt t="88354" x="3714750" y="3516313"/>
          <p14:tracePt t="88363" x="3683000" y="3548063"/>
          <p14:tracePt t="88380" x="3659188" y="3579813"/>
          <p14:tracePt t="88381" x="3627438" y="3613150"/>
          <p14:tracePt t="88397" x="3595688" y="3636963"/>
          <p14:tracePt t="88397" x="3579813" y="3676650"/>
          <p14:tracePt t="88414" x="3548063" y="3724275"/>
          <p14:tracePt t="88415" x="3524250" y="3748088"/>
          <p14:tracePt t="88430" x="3500438" y="3779838"/>
          <p14:tracePt t="88432" x="3492500" y="3795713"/>
          <p14:tracePt t="88432" x="3476625" y="3811588"/>
          <p14:tracePt t="88447" x="3476625" y="3827463"/>
          <p14:tracePt t="88449" x="3467100" y="3827463"/>
          <p14:tracePt t="88464" x="3467100" y="3835400"/>
          <p14:tracePt t="88465" x="3459163" y="3835400"/>
          <p14:tracePt t="88481" x="3459163" y="3843338"/>
          <p14:tracePt t="88965" x="3459163" y="3851275"/>
          <p14:tracePt t="88979" x="3451225" y="3851275"/>
          <p14:tracePt t="89551" x="3443288" y="3859213"/>
          <p14:tracePt t="89556" x="3427413" y="3859213"/>
          <p14:tracePt t="89568" x="3403600" y="3859213"/>
          <p14:tracePt t="89585" x="3379788" y="3859213"/>
          <p14:tracePt t="89586" x="3355975" y="3859213"/>
          <p14:tracePt t="89602" x="3332163" y="3859213"/>
          <p14:tracePt t="89603" x="3292475" y="3859213"/>
          <p14:tracePt t="89618" x="3284538" y="3859213"/>
          <p14:tracePt t="89619" x="3276600" y="3859213"/>
          <p14:tracePt t="89635" x="3260725" y="3859213"/>
          <p14:tracePt t="89636" x="3236913" y="3859213"/>
          <p14:tracePt t="89652" x="3213100" y="3859213"/>
          <p14:tracePt t="89653" x="3173413" y="3859213"/>
          <p14:tracePt t="89669" x="3100388" y="3851275"/>
          <p14:tracePt t="89670" x="3028950" y="3843338"/>
          <p14:tracePt t="89685" x="2965450" y="3843338"/>
          <p14:tracePt t="89686" x="2925763" y="3843338"/>
          <p14:tracePt t="89702" x="2878138" y="3843338"/>
          <p14:tracePt t="89703" x="2846388" y="3851275"/>
          <p14:tracePt t="89719" x="2830513" y="3859213"/>
          <p14:tracePt t="89721" x="2822575" y="3859213"/>
          <p14:tracePt t="89736" x="2822575" y="3867150"/>
          <p14:tracePt t="95679" x="2814638" y="3867150"/>
          <p14:tracePt t="95684" x="2782888" y="3875088"/>
          <p14:tracePt t="95693" x="2709863" y="3883025"/>
          <p14:tracePt t="95710" x="2598738" y="3883025"/>
          <p14:tracePt t="95710" x="2432050" y="3883025"/>
          <p14:tracePt t="95726" x="2271713" y="3883025"/>
          <p14:tracePt t="95727" x="2144713" y="3883025"/>
          <p14:tracePt t="95743" x="2049463" y="3883025"/>
          <p14:tracePt t="95744" x="1976438" y="3883025"/>
          <p14:tracePt t="95760" x="1936750" y="3883025"/>
          <p14:tracePt t="95760" x="1920875" y="3883025"/>
          <p14:tracePt t="95819" x="1912938" y="3883025"/>
          <p14:tracePt t="95827" x="1905000" y="3883025"/>
          <p14:tracePt t="95843" x="1897063" y="3883025"/>
          <p14:tracePt t="95848" x="1881188" y="3890963"/>
          <p14:tracePt t="95860" x="1841500" y="3898900"/>
          <p14:tracePt t="95877" x="1801813" y="3906838"/>
          <p14:tracePt t="95878" x="1738313" y="3922713"/>
          <p14:tracePt t="95894" x="1690688" y="3930650"/>
          <p14:tracePt t="95895" x="1641475" y="3938588"/>
          <p14:tracePt t="95910" x="1617663" y="3938588"/>
          <p14:tracePt t="95911" x="1577975" y="3948113"/>
          <p14:tracePt t="95927" x="1562100" y="3948113"/>
          <p14:tracePt t="95928" x="1554163" y="3948113"/>
          <p14:tracePt t="95944" x="1546225" y="3948113"/>
          <p14:tracePt t="96029" x="1538288" y="3948113"/>
          <p14:tracePt t="96045" x="1538288" y="3938588"/>
          <p14:tracePt t="96053" x="1530350" y="3938588"/>
          <p14:tracePt t="96061" x="1522413" y="3930650"/>
          <p14:tracePt t="96078" x="1514475" y="3914775"/>
          <p14:tracePt t="96078" x="1490663" y="3906838"/>
          <p14:tracePt t="96095" x="1474788" y="3906838"/>
          <p14:tracePt t="96095" x="1466850" y="3898900"/>
          <p14:tracePt t="96111" x="1458913" y="3890963"/>
          <p14:tracePt t="96128" x="1450975" y="3890963"/>
          <p14:tracePt t="96129" x="1450975" y="3883025"/>
          <p14:tracePt t="96193" x="1443038" y="3883025"/>
          <p14:tracePt t="96200" x="1435100" y="3867150"/>
          <p14:tracePt t="96209" x="1427163" y="3859213"/>
          <p14:tracePt t="96217" x="1411288" y="3851275"/>
          <p14:tracePt t="96228" x="1403350" y="3843338"/>
          <p14:tracePt t="96245" x="1403350" y="3835400"/>
          <p14:tracePt t="96246" x="1395413" y="3835400"/>
          <p14:tracePt t="96247" x="1395413" y="3827463"/>
          <p14:tracePt t="96262" x="1387475" y="3827463"/>
          <p14:tracePt t="96403" x="1387475" y="3819525"/>
          <p14:tracePt t="96419" x="1387475" y="3803650"/>
          <p14:tracePt t="96437" x="1387475" y="3795713"/>
          <p14:tracePt t="96443" x="1387475" y="3787775"/>
          <p14:tracePt t="96449" x="1387475" y="3779838"/>
          <p14:tracePt t="96507" x="1395413" y="3779838"/>
          <p14:tracePt t="96589" x="1395413" y="3771900"/>
          <p14:tracePt t="96753" x="1411288" y="3756025"/>
          <p14:tracePt t="96760" x="1427163" y="3740150"/>
          <p14:tracePt t="96769" x="1427163" y="3732213"/>
          <p14:tracePt t="96781" x="1435100" y="3724275"/>
          <p14:tracePt t="96797" x="1443038" y="3708400"/>
          <p14:tracePt t="96814" x="1450975" y="3708400"/>
          <p14:tracePt t="96831" x="1450975" y="3700463"/>
          <p14:tracePt t="96848" x="1450975" y="3684588"/>
          <p14:tracePt t="96848" x="1443038" y="3676650"/>
          <p14:tracePt t="96864" x="1443038" y="3668713"/>
          <p14:tracePt t="97097" x="1450975" y="3668713"/>
          <p14:tracePt t="97138" x="1482725" y="3668713"/>
          <p14:tracePt t="97138" x="1754188" y="3692525"/>
          <p14:tracePt t="97142" x="1825625" y="3700463"/>
          <p14:tracePt t="97151" x="1912938" y="3708400"/>
          <p14:tracePt t="97165" x="2008188" y="3716338"/>
          <p14:tracePt t="97166" x="2081213" y="3724275"/>
          <p14:tracePt t="97182" x="2160588" y="3740150"/>
          <p14:tracePt t="97183" x="2239963" y="3748088"/>
          <p14:tracePt t="97199" x="2319338" y="3756025"/>
          <p14:tracePt t="97200" x="2408238" y="3763963"/>
          <p14:tracePt t="97216" x="2503488" y="3763963"/>
          <p14:tracePt t="97217" x="2598738" y="3763963"/>
          <p14:tracePt t="97232" x="2701925" y="3763963"/>
          <p14:tracePt t="97234" x="2798763" y="3756025"/>
          <p14:tracePt t="97249" x="2870200" y="3756025"/>
          <p14:tracePt t="97250" x="2933700" y="3756025"/>
          <p14:tracePt t="97266" x="2957513" y="3756025"/>
          <p14:tracePt t="97266" x="2973388" y="3756025"/>
          <p14:tracePt t="97339" x="2981325" y="3756025"/>
          <p14:tracePt t="97353" x="2997200" y="3756025"/>
          <p14:tracePt t="97361" x="3005138" y="3756025"/>
          <p14:tracePt t="97368" x="3021013" y="3756025"/>
          <p14:tracePt t="97383" x="3036888" y="3763963"/>
          <p14:tracePt t="97385" x="3052763" y="3763963"/>
          <p14:tracePt t="97400" x="3068638" y="3763963"/>
          <p14:tracePt t="97401" x="3092450" y="3771900"/>
          <p14:tracePt t="97416" x="3109913" y="3771900"/>
          <p14:tracePt t="97433" x="3125788" y="3779838"/>
          <p14:tracePt t="97434" x="3141663" y="3779838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AE0726E6-1639-434B-8CEA-C3698C5806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1483660"/>
              </p:ext>
            </p:extLst>
          </p:nvPr>
        </p:nvGraphicFramePr>
        <p:xfrm>
          <a:off x="4668551" y="3999784"/>
          <a:ext cx="3688256" cy="2320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" name="Image" r:id="rId6" imgW="4037760" imgH="2539440" progId="Photoshop.Image.6">
                  <p:embed/>
                </p:oleObj>
              </mc:Choice>
              <mc:Fallback>
                <p:oleObj name="Image" r:id="rId6" imgW="4037760" imgH="2539440" progId="Photoshop.Image.6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62DF1375-149B-475D-BD66-11DB1DDE93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68551" y="3999784"/>
                        <a:ext cx="3688256" cy="23205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8" name="AutoShape 1"/>
          <p:cNvSpPr>
            <a:spLocks noChangeArrowheads="1"/>
          </p:cNvSpPr>
          <p:nvPr/>
        </p:nvSpPr>
        <p:spPr bwMode="auto">
          <a:xfrm>
            <a:off x="358775" y="0"/>
            <a:ext cx="8426450" cy="1123950"/>
          </a:xfrm>
          <a:custGeom>
            <a:avLst/>
            <a:gdLst>
              <a:gd name="T0" fmla="*/ 0 w 8426450"/>
              <a:gd name="T1" fmla="*/ 0 h 1123950"/>
              <a:gd name="T2" fmla="*/ 23406 w 8426450"/>
              <a:gd name="T3" fmla="*/ 0 h 1123950"/>
              <a:gd name="T4" fmla="*/ 23406 w 8426450"/>
              <a:gd name="T5" fmla="*/ 3123 h 1123950"/>
              <a:gd name="T6" fmla="*/ 0 w 8426450"/>
              <a:gd name="T7" fmla="*/ 3123 h 1123950"/>
              <a:gd name="T8" fmla="*/ 0 w 8426450"/>
              <a:gd name="T9" fmla="*/ 0 h 11239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426450" h="1123950">
                <a:moveTo>
                  <a:pt x="0" y="0"/>
                </a:moveTo>
                <a:lnTo>
                  <a:pt x="23406" y="0"/>
                </a:lnTo>
                <a:lnTo>
                  <a:pt x="23406" y="3123"/>
                </a:lnTo>
                <a:lnTo>
                  <a:pt x="0" y="312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459" name="AutoShape 2"/>
          <p:cNvSpPr>
            <a:spLocks noChangeArrowheads="1"/>
          </p:cNvSpPr>
          <p:nvPr/>
        </p:nvSpPr>
        <p:spPr bwMode="auto">
          <a:xfrm>
            <a:off x="6877050" y="6308725"/>
            <a:ext cx="1906588" cy="180975"/>
          </a:xfrm>
          <a:custGeom>
            <a:avLst/>
            <a:gdLst>
              <a:gd name="T0" fmla="*/ 1906588 w 1906588"/>
              <a:gd name="T1" fmla="*/ 90488 h 180975"/>
              <a:gd name="T2" fmla="*/ 953294 w 1906588"/>
              <a:gd name="T3" fmla="*/ 180975 h 180975"/>
              <a:gd name="T4" fmla="*/ 0 w 1906588"/>
              <a:gd name="T5" fmla="*/ 90488 h 180975"/>
              <a:gd name="T6" fmla="*/ 953294 w 1906588"/>
              <a:gd name="T7" fmla="*/ 0 h 18097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906588"/>
              <a:gd name="T13" fmla="*/ 0 h 180975"/>
              <a:gd name="T14" fmla="*/ 1906588 w 1906588"/>
              <a:gd name="T15" fmla="*/ 180975 h 1809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06588" h="180975">
                <a:moveTo>
                  <a:pt x="0" y="0"/>
                </a:moveTo>
                <a:lnTo>
                  <a:pt x="5299" y="0"/>
                </a:lnTo>
                <a:lnTo>
                  <a:pt x="5299" y="502"/>
                </a:lnTo>
                <a:lnTo>
                  <a:pt x="0" y="502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buFont typeface="Times New Roman" panose="02020603050405020304" pitchFamily="18" charset="0"/>
              <a:buNone/>
            </a:pPr>
            <a:fld id="{9B322BC3-F8FA-4794-AE1E-DD0CC50E42BC}" type="slidenum">
              <a:rPr lang="en-GB" altLang="en-US" sz="1400">
                <a:solidFill>
                  <a:srgbClr val="005C84"/>
                </a:solidFill>
              </a:rPr>
              <a:pPr algn="r" eaLnBrk="1">
                <a:buFont typeface="Times New Roman" panose="02020603050405020304" pitchFamily="18" charset="0"/>
                <a:buNone/>
              </a:pPr>
              <a:t>19</a:t>
            </a:fld>
            <a:endParaRPr lang="en-GB" altLang="en-US" sz="1400">
              <a:solidFill>
                <a:srgbClr val="005C84"/>
              </a:solidFill>
            </a:endParaRPr>
          </a:p>
        </p:txBody>
      </p:sp>
      <p:sp>
        <p:nvSpPr>
          <p:cNvPr id="2" name="TextBox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109642" y="994843"/>
            <a:ext cx="1254446" cy="561949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r>
              <a:rPr lang="en-GB">
                <a:noFill/>
              </a:rPr>
              <a:t> </a:t>
            </a:r>
          </a:p>
        </p:txBody>
      </p:sp>
      <p:sp>
        <p:nvSpPr>
          <p:cNvPr id="9" name="TextBox 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508104" y="836712"/>
            <a:ext cx="1064971" cy="818366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r>
              <a:rPr lang="en-GB">
                <a:noFill/>
              </a:rPr>
              <a:t> </a:t>
            </a:r>
          </a:p>
        </p:txBody>
      </p:sp>
      <p:sp>
        <p:nvSpPr>
          <p:cNvPr id="4" name="TextBox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805386" y="2050818"/>
            <a:ext cx="1069266" cy="524118"/>
          </a:xfrm>
          <a:prstGeom prst="rect">
            <a:avLst/>
          </a:pr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r>
              <a:rPr lang="en-GB" dirty="0">
                <a:noFill/>
              </a:rPr>
              <a:t> </a:t>
            </a:r>
          </a:p>
        </p:txBody>
      </p:sp>
      <p:sp>
        <p:nvSpPr>
          <p:cNvPr id="52" name="TextBox 5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805042" y="1063445"/>
            <a:ext cx="2375470" cy="430311"/>
          </a:xfrm>
          <a:prstGeom prst="rect">
            <a:avLst/>
          </a:prstGeom>
          <a:blipFill>
            <a:blip r:embed="rId11"/>
            <a:stretch>
              <a:fillRect l="-3333" t="-1408" b="-12676"/>
            </a:stretch>
          </a:blipFill>
        </p:spPr>
        <p:txBody>
          <a:bodyPr/>
          <a:lstStyle/>
          <a:p>
            <a:r>
              <a:rPr lang="en-GB">
                <a:noFill/>
              </a:rPr>
              <a:t> </a:t>
            </a:r>
          </a:p>
        </p:txBody>
      </p:sp>
      <p:sp>
        <p:nvSpPr>
          <p:cNvPr id="54" name="TextShape 1"/>
          <p:cNvSpPr txBox="1"/>
          <p:nvPr/>
        </p:nvSpPr>
        <p:spPr>
          <a:xfrm>
            <a:off x="241241" y="77610"/>
            <a:ext cx="8651239" cy="74946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Mesoscopic Darcy-</a:t>
            </a:r>
            <a:r>
              <a:rPr lang="en-US" sz="2800" b="1" strike="noStrike" spc="-1" dirty="0" err="1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Forchheimer</a:t>
            </a:r>
            <a:r>
              <a:rPr lang="en-US" sz="2800" b="1" strike="noStrike" spc="-1" dirty="0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 model</a:t>
            </a:r>
            <a:endParaRPr lang="en-US" sz="1600" b="1" strike="noStrike" spc="-1" dirty="0">
              <a:solidFill>
                <a:srgbClr val="00577F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03959" y="2705920"/>
            <a:ext cx="59293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77F"/>
                </a:solidFill>
              </a:rPr>
              <a:t>Objective: represent the pressure drop of micro-structured material with larger cylinders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577F"/>
                </a:solidFill>
              </a:rPr>
              <a:t>Idea is to vary </a:t>
            </a:r>
            <a:r>
              <a:rPr lang="en-US" i="1" dirty="0">
                <a:solidFill>
                  <a:srgbClr val="00577F"/>
                </a:solidFill>
              </a:rPr>
              <a:t>d</a:t>
            </a:r>
            <a:r>
              <a:rPr lang="en-US" dirty="0">
                <a:solidFill>
                  <a:srgbClr val="00577F"/>
                </a:solidFill>
              </a:rPr>
              <a:t> but maintain </a:t>
            </a:r>
            <a:r>
              <a:rPr lang="en-US" i="1" dirty="0">
                <a:solidFill>
                  <a:srgbClr val="00577F"/>
                </a:solidFill>
              </a:rPr>
              <a:t>q</a:t>
            </a:r>
            <a:endParaRPr lang="en-GB" dirty="0">
              <a:solidFill>
                <a:srgbClr val="00577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77F"/>
                </a:solidFill>
              </a:rPr>
              <a:t>Preliminary study follows approach of </a:t>
            </a:r>
            <a:r>
              <a:rPr lang="en-US" dirty="0">
                <a:solidFill>
                  <a:srgbClr val="00577F"/>
                </a:solidFill>
              </a:rPr>
              <a:t>Lee and Yang (1997)</a:t>
            </a:r>
            <a:endParaRPr lang="en-GB" dirty="0">
              <a:solidFill>
                <a:srgbClr val="00577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58775" y="1913147"/>
                <a:ext cx="1907895" cy="6229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𝑢𝑑𝑥</m:t>
                          </m:r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1913147"/>
                <a:ext cx="1907895" cy="62292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0CF79B1A-8E11-4850-A919-EEAE1FCB832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70027" y="1671479"/>
          <a:ext cx="2838208" cy="251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" name="Image" r:id="rId13" imgW="4431600" imgH="3923640" progId="Photoshop.Image.6">
                  <p:embed/>
                </p:oleObj>
              </mc:Choice>
              <mc:Fallback>
                <p:oleObj name="Image" r:id="rId13" imgW="4431600" imgH="3923640" progId="Photoshop.Image.6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:a16="http://schemas.microsoft.com/office/drawing/2014/main" id="{0CF79B1A-8E11-4850-A919-EEAE1FCB83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170027" y="1671479"/>
                        <a:ext cx="2838208" cy="2512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" name="Picture 5">
            <a:extLst>
              <a:ext uri="{FF2B5EF4-FFF2-40B4-BE49-F238E27FC236}">
                <a16:creationId xmlns:a16="http://schemas.microsoft.com/office/drawing/2014/main" id="{49EA529B-9AE5-463C-9EFE-554836D6543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41" y="4265296"/>
            <a:ext cx="4050857" cy="221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3F113E5-A83D-4383-9650-043349096E8A}"/>
                  </a:ext>
                </a:extLst>
              </p:cNvPr>
              <p:cNvSpPr txBox="1"/>
              <p:nvPr/>
            </p:nvSpPr>
            <p:spPr>
              <a:xfrm>
                <a:off x="4219017" y="1834535"/>
                <a:ext cx="1742336" cy="7015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𝑅𝑒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𝐶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3F113E5-A83D-4383-9650-043349096E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017" y="1834535"/>
                <a:ext cx="1742336" cy="70153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2380CE0A-F16B-4F72-89AB-932AC53181DD}"/>
              </a:ext>
            </a:extLst>
          </p:cNvPr>
          <p:cNvSpPr txBox="1"/>
          <p:nvPr/>
        </p:nvSpPr>
        <p:spPr>
          <a:xfrm>
            <a:off x="4490743" y="6320353"/>
            <a:ext cx="4517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577F"/>
                </a:solidFill>
              </a:rPr>
              <a:t>Zoom in: y-momentum in porous layer for </a:t>
            </a:r>
            <a:r>
              <a:rPr lang="en-US" sz="1200" i="1" dirty="0">
                <a:solidFill>
                  <a:srgbClr val="00577F"/>
                </a:solidFill>
              </a:rPr>
              <a:t>d</a:t>
            </a:r>
            <a:r>
              <a:rPr lang="en-US" sz="1200" dirty="0">
                <a:solidFill>
                  <a:srgbClr val="00577F"/>
                </a:solidFill>
              </a:rPr>
              <a:t>=12</a:t>
            </a:r>
            <a:r>
              <a:rPr lang="en-US" sz="1200" dirty="0">
                <a:solidFill>
                  <a:srgbClr val="00577F"/>
                </a:solidFill>
                <a:latin typeface="Symbol" panose="05050102010706020507" pitchFamily="18" charset="2"/>
              </a:rPr>
              <a:t>m</a:t>
            </a:r>
            <a:r>
              <a:rPr lang="en-US" sz="1200" dirty="0">
                <a:solidFill>
                  <a:srgbClr val="00577F"/>
                </a:solidFill>
              </a:rPr>
              <a:t>m </a:t>
            </a:r>
            <a:endParaRPr lang="en-GB" sz="1200" dirty="0">
              <a:solidFill>
                <a:srgbClr val="00577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33">
                <a:extLst>
                  <a:ext uri="{FF2B5EF4-FFF2-40B4-BE49-F238E27FC236}">
                    <a16:creationId xmlns:a16="http://schemas.microsoft.com/office/drawing/2014/main" id="{91B53B9E-58E2-4599-A4B7-1E5D6335328C}"/>
                  </a:ext>
                </a:extLst>
              </p:cNvPr>
              <p:cNvSpPr txBox="1"/>
              <p:nvPr/>
            </p:nvSpPr>
            <p:spPr>
              <a:xfrm>
                <a:off x="-213641" y="903846"/>
                <a:ext cx="4745572" cy="997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𝑅𝑒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drag</m:t>
                      </m:r>
                    </m:oMath>
                  </m:oMathPara>
                </a14:m>
                <a:endParaRPr lang="en-US" b="0" i="0" dirty="0">
                  <a:latin typeface="Cambria Math" panose="02040503050406030204" pitchFamily="18" charset="0"/>
                </a:endParaRP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21" name="TextBox 33">
                <a:extLst>
                  <a:ext uri="{FF2B5EF4-FFF2-40B4-BE49-F238E27FC236}">
                    <a16:creationId xmlns:a16="http://schemas.microsoft.com/office/drawing/2014/main" id="{91B53B9E-58E2-4599-A4B7-1E5D633532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3641" y="903846"/>
                <a:ext cx="4745572" cy="99732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87AF631-F12B-4624-814C-EECEDD5373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75460"/>
      </p:ext>
    </p:extLst>
  </p:cSld>
  <p:clrMapOvr>
    <a:masterClrMapping/>
  </p:clrMapOvr>
  <p:transition spd="med" advTm="942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3" x="350838" y="3429000"/>
          <p14:tracePt t="4845" x="350838" y="3421063"/>
          <p14:tracePt t="4850" x="454025" y="3381375"/>
          <p14:tracePt t="4859" x="725488" y="3270250"/>
          <p14:tracePt t="4868" x="1012825" y="3149600"/>
          <p14:tracePt t="4885" x="1308100" y="3094038"/>
          <p14:tracePt t="4885" x="1666875" y="3030538"/>
          <p14:tracePt t="4890" x="1952625" y="3022600"/>
          <p14:tracePt t="4902" x="2192338" y="3022600"/>
          <p14:tracePt t="4918" x="2374900" y="3038475"/>
          <p14:tracePt t="4921" x="2471738" y="3046413"/>
          <p14:tracePt t="4935" x="2535238" y="3054350"/>
          <p14:tracePt t="4937" x="2582863" y="3038475"/>
          <p14:tracePt t="4952" x="2614613" y="3006725"/>
          <p14:tracePt t="4954" x="2678113" y="2935288"/>
          <p14:tracePt t="4969" x="2767013" y="2822575"/>
          <p14:tracePt t="4970" x="2933700" y="2655888"/>
          <p14:tracePt t="4985" x="3100388" y="2487613"/>
          <p14:tracePt t="4987" x="3276600" y="2336800"/>
          <p14:tracePt t="5002" x="3467100" y="2160588"/>
          <p14:tracePt t="5004" x="3603625" y="2001838"/>
          <p14:tracePt t="5006" x="3690938" y="1849438"/>
          <p14:tracePt t="5019" x="3738563" y="1762125"/>
          <p14:tracePt t="5022" x="3738563" y="1746250"/>
          <p14:tracePt t="5219" x="3754438" y="1746250"/>
          <p14:tracePt t="5226" x="3778250" y="1738313"/>
          <p14:tracePt t="5236" x="3810000" y="1730375"/>
          <p14:tracePt t="5253" x="3825875" y="1722438"/>
          <p14:tracePt t="5254" x="3833813" y="1722438"/>
          <p14:tracePt t="5256" x="3843338" y="1722438"/>
          <p14:tracePt t="5428" x="3970338" y="1770063"/>
          <p14:tracePt t="5436" x="4344988" y="1946275"/>
          <p14:tracePt t="5444" x="4767263" y="2120900"/>
          <p14:tracePt t="5454" x="5181600" y="2265363"/>
          <p14:tracePt t="5471" x="5548313" y="2408238"/>
          <p14:tracePt t="5472" x="5859463" y="2535238"/>
          <p14:tracePt t="5474" x="6115050" y="2647950"/>
          <p14:tracePt t="5487" x="6337300" y="2759075"/>
          <p14:tracePt t="5490" x="6577013" y="2822575"/>
          <p14:tracePt t="5504" x="6727825" y="2862263"/>
          <p14:tracePt t="5506" x="6856413" y="2894013"/>
          <p14:tracePt t="5521" x="6951663" y="2935288"/>
          <p14:tracePt t="5523" x="7023100" y="2959100"/>
          <p14:tracePt t="5538" x="7054850" y="2974975"/>
          <p14:tracePt t="5539" x="7062788" y="2974975"/>
          <p14:tracePt t="5577" x="7046913" y="2974975"/>
          <p14:tracePt t="5588" x="7031038" y="2959100"/>
          <p14:tracePt t="5605" x="7015163" y="2935288"/>
          <p14:tracePt t="5606" x="6975475" y="2901950"/>
          <p14:tracePt t="5621" x="6975475" y="2886075"/>
          <p14:tracePt t="5622" x="6959600" y="2886075"/>
          <p14:tracePt t="5638" x="6959600" y="2878138"/>
          <p14:tracePt t="5639" x="6951663" y="2878138"/>
          <p14:tracePt t="5717" x="6951663" y="2838450"/>
          <p14:tracePt t="5724" x="6951663" y="2806700"/>
          <p14:tracePt t="5732" x="6951663" y="2774950"/>
          <p14:tracePt t="5740" x="6951663" y="2751138"/>
          <p14:tracePt t="5755" x="6935788" y="2719388"/>
          <p14:tracePt t="5756" x="6904038" y="2671763"/>
          <p14:tracePt t="5772" x="6848475" y="2624138"/>
          <p14:tracePt t="5772" x="6769100" y="2566988"/>
          <p14:tracePt t="5789" x="6648450" y="2535238"/>
          <p14:tracePt t="5789" x="6450013" y="2479675"/>
          <p14:tracePt t="5805" x="6226175" y="2447925"/>
          <p14:tracePt t="5806" x="5891213" y="2447925"/>
          <p14:tracePt t="5822" x="5500688" y="2463800"/>
          <p14:tracePt t="5823" x="5110163" y="2479675"/>
          <p14:tracePt t="5839" x="4648200" y="2527300"/>
          <p14:tracePt t="5840" x="4152900" y="2559050"/>
          <p14:tracePt t="5842" x="3817938" y="2608263"/>
          <p14:tracePt t="5855" x="3540125" y="2647950"/>
          <p14:tracePt t="5858" x="3332163" y="2695575"/>
          <p14:tracePt t="5872" x="3221038" y="2727325"/>
          <p14:tracePt t="5874" x="3157538" y="2743200"/>
          <p14:tracePt t="5889" x="3149600" y="2743200"/>
          <p14:tracePt t="5906" x="3157538" y="2743200"/>
          <p14:tracePt t="5922" x="3173413" y="2743200"/>
          <p14:tracePt t="5924" x="3189288" y="2743200"/>
          <p14:tracePt t="5939" x="3205163" y="2735263"/>
          <p14:tracePt t="5941" x="3213100" y="2735263"/>
          <p14:tracePt t="5942" x="3213100" y="2727325"/>
          <p14:tracePt t="5973" x="3221038" y="2727325"/>
          <p14:tracePt t="5998" x="3228975" y="2727325"/>
          <p14:tracePt t="6012" x="3236913" y="2727325"/>
          <p14:tracePt t="6083" x="3236913" y="2711450"/>
          <p14:tracePt t="6090" x="3236913" y="2671763"/>
          <p14:tracePt t="6098" x="3221038" y="2600325"/>
          <p14:tracePt t="6106" x="3197225" y="2559050"/>
          <p14:tracePt t="6123" x="3157538" y="2495550"/>
          <p14:tracePt t="6124" x="3117850" y="2432050"/>
          <p14:tracePt t="6140" x="3068638" y="2368550"/>
          <p14:tracePt t="6141" x="3028950" y="2336800"/>
          <p14:tracePt t="6157" x="3005138" y="2312988"/>
          <p14:tracePt t="6158" x="2997200" y="2297113"/>
          <p14:tracePt t="6160" x="2989263" y="2289175"/>
          <p14:tracePt t="6209" x="2981325" y="2289175"/>
          <p14:tracePt t="6216" x="2981325" y="2281238"/>
          <p14:tracePt t="6817" x="2965450" y="2312988"/>
          <p14:tracePt t="6822" x="2957513" y="2368550"/>
          <p14:tracePt t="6830" x="2949575" y="2432050"/>
          <p14:tracePt t="6843" x="2949575" y="2495550"/>
          <p14:tracePt t="6860" x="2949575" y="2576513"/>
          <p14:tracePt t="6860" x="2949575" y="2632075"/>
          <p14:tracePt t="6863" x="2957513" y="2663825"/>
          <p14:tracePt t="6876" x="2957513" y="2687638"/>
          <p14:tracePt t="6878" x="2965450" y="2711450"/>
          <p14:tracePt t="6893" x="2965450" y="2727325"/>
          <p14:tracePt t="6895" x="2973388" y="2743200"/>
          <p14:tracePt t="6910" x="2973388" y="2751138"/>
          <p14:tracePt t="6912" x="2981325" y="2751138"/>
          <p14:tracePt t="6927" x="2981325" y="2759075"/>
          <p14:tracePt t="7035" x="2981325" y="2751138"/>
          <p14:tracePt t="7065" x="2981325" y="2743200"/>
          <p14:tracePt t="7307" x="2981325" y="2735263"/>
          <p14:tracePt t="7314" x="2981325" y="2727325"/>
          <p14:tracePt t="7322" x="2981325" y="2711450"/>
          <p14:tracePt t="7330" x="2981325" y="2695575"/>
          <p14:tracePt t="7345" x="2981325" y="2679700"/>
          <p14:tracePt t="7347" x="2981325" y="2663825"/>
          <p14:tracePt t="7362" x="2981325" y="2647950"/>
          <p14:tracePt t="7363" x="2981325" y="2640013"/>
          <p14:tracePt t="7673" x="2989263" y="2640013"/>
          <p14:tracePt t="7680" x="3028950" y="2640013"/>
          <p14:tracePt t="7688" x="3125788" y="2640013"/>
          <p14:tracePt t="7696" x="3228975" y="2624138"/>
          <p14:tracePt t="7713" x="3387725" y="2592388"/>
          <p14:tracePt t="7714" x="3595688" y="2551113"/>
          <p14:tracePt t="7730" x="3867150" y="2511425"/>
          <p14:tracePt t="7730" x="4225925" y="2463800"/>
          <p14:tracePt t="7747" x="4664075" y="2400300"/>
          <p14:tracePt t="7747" x="5086350" y="2360613"/>
          <p14:tracePt t="7763" x="5461000" y="2297113"/>
          <p14:tracePt t="7765" x="5867400" y="2233613"/>
          <p14:tracePt t="7767" x="6234113" y="2200275"/>
          <p14:tracePt t="7780" x="6473825" y="2200275"/>
          <p14:tracePt t="7782" x="6696075" y="2208213"/>
          <p14:tracePt t="7797" x="6832600" y="2216150"/>
          <p14:tracePt t="7798" x="6935788" y="2233613"/>
          <p14:tracePt t="7813" x="6999288" y="2257425"/>
          <p14:tracePt t="7815" x="7023100" y="2257425"/>
          <p14:tracePt t="7830" x="7023100" y="2265363"/>
          <p14:tracePt t="7931" x="7023100" y="2273300"/>
          <p14:tracePt t="7938" x="7031038" y="2281238"/>
          <p14:tracePt t="7947" x="7038975" y="2281238"/>
          <p14:tracePt t="7964" x="7054850" y="2289175"/>
          <p14:tracePt t="7981" x="7070725" y="2297113"/>
          <p14:tracePt t="7982" x="7094538" y="2297113"/>
          <p14:tracePt t="7985" x="7118350" y="2305050"/>
          <p14:tracePt t="7997" x="7167563" y="2305050"/>
          <p14:tracePt t="8000" x="7207250" y="2305050"/>
          <p14:tracePt t="8014" x="7254875" y="2312988"/>
          <p14:tracePt t="8016" x="7294563" y="2312988"/>
          <p14:tracePt t="8031" x="7342188" y="2312988"/>
          <p14:tracePt t="8033" x="7397750" y="2312988"/>
          <p14:tracePt t="8048" x="7437438" y="2312988"/>
          <p14:tracePt t="8049" x="7469188" y="2312988"/>
          <p14:tracePt t="8064" x="7477125" y="2312988"/>
          <p14:tracePt t="8098" x="7445375" y="2312988"/>
          <p14:tracePt t="8115" x="7421563" y="2320925"/>
          <p14:tracePt t="8115" x="7397750" y="2328863"/>
          <p14:tracePt t="8118" x="7373938" y="2328863"/>
          <p14:tracePt t="8131" x="7350125" y="2336800"/>
          <p14:tracePt t="8133" x="7326313" y="2336800"/>
          <p14:tracePt t="8148" x="7318375" y="2336800"/>
          <p14:tracePt t="8150" x="7310438" y="2336800"/>
          <p14:tracePt t="10605" x="7310438" y="2344738"/>
          <p14:tracePt t="10612" x="7342188" y="2360613"/>
          <p14:tracePt t="10625" x="7421563" y="2368550"/>
          <p14:tracePt t="10627" x="7518400" y="2368550"/>
          <p14:tracePt t="10641" x="7597775" y="2368550"/>
          <p14:tracePt t="10644" x="7716838" y="2368550"/>
          <p14:tracePt t="10658" x="7820025" y="2352675"/>
          <p14:tracePt t="10660" x="7932738" y="2344738"/>
          <p14:tracePt t="10675" x="8012113" y="2336800"/>
          <p14:tracePt t="10677" x="8091488" y="2328863"/>
          <p14:tracePt t="10692" x="8131175" y="2328863"/>
          <p14:tracePt t="10693" x="8170863" y="2320925"/>
          <p14:tracePt t="10708" x="8178800" y="2320925"/>
          <p14:tracePt t="10710" x="8186738" y="2320925"/>
          <p14:tracePt t="11923" x="8178800" y="2320925"/>
          <p14:tracePt t="11928" x="8131175" y="2344738"/>
          <p14:tracePt t="11936" x="8043863" y="2352675"/>
          <p14:tracePt t="11947" x="7924800" y="2376488"/>
          <p14:tracePt t="11963" x="7732713" y="2416175"/>
          <p14:tracePt t="11964" x="7477125" y="2455863"/>
          <p14:tracePt t="11980" x="7239000" y="2463800"/>
          <p14:tracePt t="11981" x="6999288" y="2479675"/>
          <p14:tracePt t="11983" x="6751638" y="2495550"/>
          <p14:tracePt t="11997" x="6537325" y="2495550"/>
          <p14:tracePt t="11999" x="6289675" y="2503488"/>
          <p14:tracePt t="12014" x="6051550" y="2503488"/>
          <p14:tracePt t="12016" x="5835650" y="2503488"/>
          <p14:tracePt t="12030" x="5676900" y="2487613"/>
          <p14:tracePt t="12032" x="5532438" y="2479675"/>
          <p14:tracePt t="12047" x="5421313" y="2471738"/>
          <p14:tracePt t="12049" x="5326063" y="2447925"/>
          <p14:tracePt t="12064" x="5197475" y="2416175"/>
          <p14:tracePt t="12066" x="5102225" y="2392363"/>
          <p14:tracePt t="12068" x="5006975" y="2360613"/>
          <p14:tracePt t="12081" x="4926013" y="2352675"/>
          <p14:tracePt t="12084" x="4870450" y="2344738"/>
          <p14:tracePt t="12097" x="4830763" y="2336800"/>
          <p14:tracePt t="12100" x="4814888" y="2336800"/>
          <p14:tracePt t="12114" x="4799013" y="2336800"/>
          <p14:tracePt t="12162" x="4791075" y="2336800"/>
          <p14:tracePt t="12178" x="4775200" y="2336800"/>
          <p14:tracePt t="12186" x="4751388" y="2336800"/>
          <p14:tracePt t="12198" x="4719638" y="2336800"/>
          <p14:tracePt t="12215" x="4679950" y="2352675"/>
          <p14:tracePt t="12215" x="4616450" y="2360613"/>
          <p14:tracePt t="12216" x="4535488" y="2368550"/>
          <p14:tracePt t="12231" x="4471988" y="2376488"/>
          <p14:tracePt t="12233" x="4392613" y="2392363"/>
          <p14:tracePt t="12248" x="4329113" y="2408238"/>
          <p14:tracePt t="12248" x="4265613" y="2439988"/>
          <p14:tracePt t="12265" x="4192588" y="2463800"/>
          <p14:tracePt t="12265" x="4144963" y="2487613"/>
          <p14:tracePt t="12281" x="4097338" y="2511425"/>
          <p14:tracePt t="12282" x="4057650" y="2535238"/>
          <p14:tracePt t="12298" x="4017963" y="2535238"/>
          <p14:tracePt t="12299" x="3994150" y="2551113"/>
          <p14:tracePt t="12302" x="3970338" y="2566988"/>
          <p14:tracePt t="12315" x="3946525" y="2576513"/>
          <p14:tracePt t="12332" x="3914775" y="2576513"/>
          <p14:tracePt t="12333" x="3890963" y="2584450"/>
          <p14:tracePt t="12334" x="3867150" y="2592388"/>
          <p14:tracePt t="12348" x="3851275" y="2592388"/>
          <p14:tracePt t="12350" x="3833813" y="2592388"/>
          <p14:tracePt t="12365" x="3817938" y="2592388"/>
          <p14:tracePt t="12367" x="3802063" y="2592388"/>
          <p14:tracePt t="12382" x="3794125" y="2592388"/>
          <p14:tracePt t="12399" x="3786188" y="2592388"/>
          <p14:tracePt t="20605" x="3786188" y="2600325"/>
          <p14:tracePt t="20612" x="3786188" y="2608263"/>
          <p14:tracePt t="20620" x="3786188" y="2616200"/>
          <p14:tracePt t="20632" x="3786188" y="2624138"/>
          <p14:tracePt t="20648" x="3794125" y="2632075"/>
          <p14:tracePt t="20665" x="3802063" y="2640013"/>
          <p14:tracePt t="20666" x="3810000" y="2640013"/>
          <p14:tracePt t="20682" x="3810000" y="2647950"/>
          <p14:tracePt t="20682" x="3817938" y="2655888"/>
          <p14:tracePt t="20699" x="3825875" y="2663825"/>
          <p14:tracePt t="20715" x="3833813" y="2663825"/>
          <p14:tracePt t="20732" x="3843338" y="2671763"/>
          <p14:tracePt t="20749" x="3843338" y="2679700"/>
          <p14:tracePt t="20749" x="3851275" y="2679700"/>
          <p14:tracePt t="20768" x="3851275" y="2687638"/>
          <p14:tracePt t="20782" x="3859213" y="2687638"/>
          <p14:tracePt t="20799" x="3867150" y="2687638"/>
          <p14:tracePt t="20800" x="3875088" y="2695575"/>
          <p14:tracePt t="20862" x="3883025" y="2711450"/>
          <p14:tracePt t="20870" x="3890963" y="2719388"/>
          <p14:tracePt t="20883" x="3914775" y="2735263"/>
          <p14:tracePt t="20885" x="3938588" y="2751138"/>
          <p14:tracePt t="20900" x="3954463" y="2774950"/>
          <p14:tracePt t="20901" x="3986213" y="2806700"/>
          <p14:tracePt t="20916" x="4010025" y="2854325"/>
          <p14:tracePt t="20918" x="4025900" y="2909888"/>
          <p14:tracePt t="20933" x="4025900" y="2919413"/>
          <p14:tracePt t="21204" x="4041775" y="2919413"/>
          <p14:tracePt t="21212" x="4049713" y="2919413"/>
          <p14:tracePt t="21220" x="4065588" y="2909888"/>
          <p14:tracePt t="21234" x="4065588" y="2901950"/>
          <p14:tracePt t="21236" x="4073525" y="2894013"/>
          <p14:tracePt t="21251" x="4073525" y="2878138"/>
          <p14:tracePt t="21284" x="4089400" y="2878138"/>
          <p14:tracePt t="21285" x="4105275" y="2878138"/>
          <p14:tracePt t="21301" x="4121150" y="2878138"/>
          <p14:tracePt t="21303" x="4137025" y="2878138"/>
          <p14:tracePt t="21318" x="4152900" y="2878138"/>
          <p14:tracePt t="21318" x="4168775" y="2878138"/>
          <p14:tracePt t="21335" x="4184650" y="2878138"/>
          <p14:tracePt t="21335" x="4192588" y="2878138"/>
          <p14:tracePt t="21336" x="4200525" y="2878138"/>
          <p14:tracePt t="21353" x="4210050" y="2878138"/>
          <p14:tracePt t="21409" x="4217988" y="2878138"/>
          <p14:tracePt t="21414" x="4217988" y="2870200"/>
          <p14:tracePt t="21422" x="4225925" y="2870200"/>
          <p14:tracePt t="21435" x="4233863" y="2854325"/>
          <p14:tracePt t="21452" x="4241800" y="2854325"/>
          <p14:tracePt t="21453" x="4249738" y="2838450"/>
          <p14:tracePt t="21468" x="4257675" y="2830513"/>
          <p14:tracePt t="21485" x="4265613" y="2814638"/>
          <p14:tracePt t="21486" x="4273550" y="2806700"/>
          <p14:tracePt t="21502" x="4273550" y="2798763"/>
          <p14:tracePt t="21502" x="4289425" y="2782888"/>
          <p14:tracePt t="21519" x="4297363" y="2767013"/>
          <p14:tracePt t="21519" x="4297363" y="2759075"/>
          <p14:tracePt t="21535" x="4305300" y="2751138"/>
          <p14:tracePt t="21536" x="4305300" y="2743200"/>
          <p14:tracePt t="21552" x="4313238" y="2743200"/>
          <p14:tracePt t="21553" x="4321175" y="2735263"/>
          <p14:tracePt t="21556" x="4321175" y="2719388"/>
          <p14:tracePt t="21569" x="4329113" y="2711450"/>
          <p14:tracePt t="21571" x="4337050" y="2703513"/>
          <p14:tracePt t="21586" x="4337050" y="2679700"/>
          <p14:tracePt t="21588" x="4344988" y="2671763"/>
          <p14:tracePt t="21602" x="4352925" y="2663825"/>
          <p14:tracePt t="21604" x="4352925" y="2640013"/>
          <p14:tracePt t="21619" x="4360863" y="2624138"/>
          <p14:tracePt t="21621" x="4368800" y="2608263"/>
          <p14:tracePt t="21636" x="4376738" y="2600325"/>
          <p14:tracePt t="21637" x="4376738" y="2584450"/>
          <p14:tracePt t="21652" x="4384675" y="2566988"/>
          <p14:tracePt t="21654" x="4392613" y="2551113"/>
          <p14:tracePt t="21669" x="4392613" y="2543175"/>
          <p14:tracePt t="21711" x="4392613" y="2535238"/>
          <p14:tracePt t="38902" x="4416425" y="2503488"/>
          <p14:tracePt t="38910" x="4424363" y="2503488"/>
          <p14:tracePt t="38926" x="4440238" y="2495550"/>
          <p14:tracePt t="38939" x="4464050" y="2479675"/>
          <p14:tracePt t="38941" x="4479925" y="2471738"/>
          <p14:tracePt t="38955" x="4487863" y="2471738"/>
          <p14:tracePt t="38958" x="4495800" y="2471738"/>
          <p14:tracePt t="38989" x="4479925" y="2471738"/>
          <p14:tracePt t="38989" x="4464050" y="2471738"/>
          <p14:tracePt t="39006" x="4448175" y="2463800"/>
          <p14:tracePt t="39006" x="4432300" y="2447925"/>
          <p14:tracePt t="39022" x="4424363" y="2439988"/>
          <p14:tracePt t="39024" x="4416425" y="2432050"/>
          <p14:tracePt t="39039" x="4416425" y="2408238"/>
          <p14:tracePt t="39040" x="4432300" y="2392363"/>
          <p14:tracePt t="39056" x="4456113" y="2376488"/>
          <p14:tracePt t="39058" x="4479925" y="2344738"/>
          <p14:tracePt t="39074" x="4487863" y="2336800"/>
          <p14:tracePt t="39090" x="4487863" y="2328863"/>
          <p14:tracePt t="39120" x="4503738" y="2320925"/>
          <p14:tracePt t="39144" x="4511675" y="2312988"/>
          <p14:tracePt t="39160" x="4519613" y="2312988"/>
          <p14:tracePt t="39168" x="4519613" y="2305050"/>
          <p14:tracePt t="39184" x="4519613" y="2297113"/>
          <p14:tracePt t="41296" x="4551363" y="2297113"/>
          <p14:tracePt t="41304" x="4592638" y="2297113"/>
          <p14:tracePt t="41315" x="4672013" y="2297113"/>
          <p14:tracePt t="41332" x="4751388" y="2297113"/>
          <p14:tracePt t="41332" x="4846638" y="2305050"/>
          <p14:tracePt t="41334" x="4967288" y="2312988"/>
          <p14:tracePt t="41348" x="5078413" y="2312988"/>
          <p14:tracePt t="41350" x="5213350" y="2312988"/>
          <p14:tracePt t="41365" x="5389563" y="2320925"/>
          <p14:tracePt t="41368" x="5532438" y="2344738"/>
          <p14:tracePt t="41382" x="5667375" y="2384425"/>
          <p14:tracePt t="41384" x="5764213" y="2400300"/>
          <p14:tracePt t="41399" x="5843588" y="2408238"/>
          <p14:tracePt t="41400" x="5922963" y="2408238"/>
          <p14:tracePt t="41415" x="5986463" y="2416175"/>
          <p14:tracePt t="41417" x="6051550" y="2416175"/>
          <p14:tracePt t="41432" x="6115050" y="2424113"/>
          <p14:tracePt t="41434" x="6178550" y="2432050"/>
          <p14:tracePt t="41449" x="6242050" y="2432050"/>
          <p14:tracePt t="41451" x="6313488" y="2439988"/>
          <p14:tracePt t="41452" x="6353175" y="2447925"/>
          <p14:tracePt t="41466" x="6369050" y="2447925"/>
          <p14:tracePt t="41468" x="6384925" y="2447925"/>
          <p14:tracePt t="42862" x="6392863" y="2455863"/>
          <p14:tracePt t="42869" x="6402388" y="2463800"/>
          <p14:tracePt t="42878" x="6418263" y="2471738"/>
          <p14:tracePt t="42888" x="6426200" y="2471738"/>
          <p14:tracePt t="42905" x="6426200" y="2479675"/>
          <p14:tracePt t="42905" x="6434138" y="2479675"/>
          <p14:tracePt t="42922" x="6434138" y="2487613"/>
          <p14:tracePt t="43698" x="6450013" y="2487613"/>
          <p14:tracePt t="43704" x="6473825" y="2487613"/>
          <p14:tracePt t="43712" x="6497638" y="2487613"/>
          <p14:tracePt t="43725" x="6521450" y="2487613"/>
          <p14:tracePt t="43741" x="6537325" y="2487613"/>
          <p14:tracePt t="43742" x="6553200" y="2487613"/>
          <p14:tracePt t="43744" x="6569075" y="2487613"/>
          <p14:tracePt t="43758" x="6592888" y="2487613"/>
          <p14:tracePt t="43760" x="6632575" y="2487613"/>
          <p14:tracePt t="43775" x="6680200" y="2495550"/>
          <p14:tracePt t="43777" x="6719888" y="2495550"/>
          <p14:tracePt t="43792" x="6769100" y="2495550"/>
          <p14:tracePt t="43793" x="6816725" y="2495550"/>
          <p14:tracePt t="43808" x="6880225" y="2495550"/>
          <p14:tracePt t="43810" x="6951663" y="2487613"/>
          <p14:tracePt t="43825" x="7023100" y="2479675"/>
          <p14:tracePt t="43827" x="7078663" y="2471738"/>
          <p14:tracePt t="43842" x="7135813" y="2471738"/>
          <p14:tracePt t="43844" x="7175500" y="2471738"/>
          <p14:tracePt t="43859" x="7207250" y="2471738"/>
          <p14:tracePt t="43861" x="7254875" y="2487613"/>
          <p14:tracePt t="43875" x="7262813" y="2487613"/>
          <p14:tracePt t="43877" x="7270750" y="2487613"/>
          <p14:tracePt t="45452" x="7254875" y="2471738"/>
          <p14:tracePt t="45458" x="7246938" y="2463800"/>
          <p14:tracePt t="45468" x="7239000" y="2463800"/>
          <p14:tracePt t="45482" x="7231063" y="2455863"/>
          <p14:tracePt t="45499" x="7223125" y="2447925"/>
          <p14:tracePt t="45499" x="7199313" y="2439988"/>
          <p14:tracePt t="45515" x="7183438" y="2439988"/>
          <p14:tracePt t="45516" x="7159625" y="2432050"/>
          <p14:tracePt t="45532" x="7135813" y="2424113"/>
          <p14:tracePt t="45533" x="7094538" y="2400300"/>
          <p14:tracePt t="45535" x="7054850" y="2384425"/>
          <p14:tracePt t="45549" x="6983413" y="2360613"/>
          <p14:tracePt t="45565" x="6919913" y="2328863"/>
          <p14:tracePt t="45568" x="6777038" y="2265363"/>
          <p14:tracePt t="45582" x="6696075" y="2233613"/>
          <p14:tracePt t="45584" x="6616700" y="2192338"/>
          <p14:tracePt t="45599" x="6529388" y="2144713"/>
          <p14:tracePt t="45601" x="6442075" y="2105025"/>
          <p14:tracePt t="45616" x="6361113" y="2065338"/>
          <p14:tracePt t="45617" x="6297613" y="2033588"/>
          <p14:tracePt t="45632" x="6234113" y="2009775"/>
          <p14:tracePt t="45634" x="6194425" y="1985963"/>
          <p14:tracePt t="45649" x="6162675" y="1970088"/>
          <p14:tracePt t="45651" x="6146800" y="1970088"/>
          <p14:tracePt t="45666" x="6130925" y="1962150"/>
          <p14:tracePt t="45668" x="6122988" y="1954213"/>
          <p14:tracePt t="45856" x="6107113" y="1954213"/>
          <p14:tracePt t="45864" x="6083300" y="1954213"/>
          <p14:tracePt t="45872" x="6043613" y="1954213"/>
          <p14:tracePt t="45883" x="5994400" y="1954213"/>
          <p14:tracePt t="45900" x="5946775" y="1954213"/>
          <p14:tracePt t="45901" x="5883275" y="1954213"/>
          <p14:tracePt t="45904" x="5811838" y="1954213"/>
          <p14:tracePt t="45917" x="5748338" y="1946275"/>
          <p14:tracePt t="45919" x="5684838" y="1930400"/>
          <p14:tracePt t="45936" x="5595938" y="1914525"/>
          <p14:tracePt t="45950" x="5572125" y="1906588"/>
          <p14:tracePt t="45952" x="5540375" y="1898650"/>
          <p14:tracePt t="45967" x="5524500" y="1898650"/>
          <p14:tracePt t="45969" x="5508625" y="1890713"/>
          <p14:tracePt t="45984" x="5500688" y="1881188"/>
          <p14:tracePt t="45986" x="5492750" y="1881188"/>
          <p14:tracePt t="46300" x="5476875" y="1865313"/>
          <p14:tracePt t="46307" x="5453063" y="1849438"/>
          <p14:tracePt t="46318" x="5429250" y="1825625"/>
          <p14:tracePt t="46335" x="5397500" y="1817688"/>
          <p14:tracePt t="46336" x="5373688" y="1793875"/>
          <p14:tracePt t="46352" x="5341938" y="1770063"/>
          <p14:tracePt t="46352" x="5326063" y="1762125"/>
          <p14:tracePt t="46369" x="5318125" y="1754188"/>
          <p14:tracePt t="46372" x="5318125" y="1746250"/>
          <p14:tracePt t="46385" x="5349875" y="1746250"/>
          <p14:tracePt t="46388" x="5413375" y="1746250"/>
          <p14:tracePt t="46402" x="5492750" y="1746250"/>
          <p14:tracePt t="46404" x="5548313" y="1754188"/>
          <p14:tracePt t="46534" x="5532438" y="1770063"/>
          <p14:tracePt t="46541" x="5516563" y="1770063"/>
          <p14:tracePt t="46598" x="5508625" y="1778000"/>
          <p14:tracePt t="46604" x="5492750" y="1778000"/>
          <p14:tracePt t="46620" x="5476875" y="1785938"/>
          <p14:tracePt t="46620" x="5461000" y="1785938"/>
          <p14:tracePt t="46636" x="5429250" y="1785938"/>
          <p14:tracePt t="46637" x="5405438" y="1785938"/>
          <p14:tracePt t="46653" x="5365750" y="1785938"/>
          <p14:tracePt t="46654" x="5341938" y="1778000"/>
          <p14:tracePt t="46670" x="5318125" y="1762125"/>
          <p14:tracePt t="46671" x="5276850" y="1762125"/>
          <p14:tracePt t="46687" x="5253038" y="1762125"/>
          <p14:tracePt t="46687" x="5245100" y="1754188"/>
          <p14:tracePt t="46762" x="5245100" y="1746250"/>
          <p14:tracePt t="47463" x="5245100" y="1738313"/>
          <p14:tracePt t="47478" x="5245100" y="1722438"/>
          <p14:tracePt t="47494" x="5245100" y="1714500"/>
          <p14:tracePt t="47502" x="5245100" y="1706563"/>
          <p14:tracePt t="47510" x="5245100" y="1698625"/>
          <p14:tracePt t="47523" x="5245100" y="1682750"/>
          <p14:tracePt t="47540" x="5245100" y="1674813"/>
          <p14:tracePt t="47540" x="5245100" y="1666875"/>
          <p14:tracePt t="48148" x="5245100" y="1651000"/>
          <p14:tracePt t="48155" x="5245100" y="1635125"/>
          <p14:tracePt t="48164" x="5245100" y="1627188"/>
          <p14:tracePt t="48176" x="5245100" y="1611313"/>
          <p14:tracePt t="48193" x="5245100" y="1587500"/>
          <p14:tracePt t="48194" x="5245100" y="1563688"/>
          <p14:tracePt t="48196" x="5245100" y="1538288"/>
          <p14:tracePt t="48209" x="5245100" y="1522413"/>
          <p14:tracePt t="48211" x="5245100" y="1506538"/>
          <p14:tracePt t="48226" x="5245100" y="1498600"/>
          <p14:tracePt t="48243" x="5245100" y="1490663"/>
          <p14:tracePt t="48260" x="5245100" y="1482725"/>
          <p14:tracePt t="48858" x="5245100" y="1474788"/>
          <p14:tracePt t="48866" x="5245100" y="1466850"/>
          <p14:tracePt t="48882" x="5245100" y="1458913"/>
          <p14:tracePt t="48896" x="5253038" y="1450975"/>
          <p14:tracePt t="48912" x="5253038" y="1435100"/>
          <p14:tracePt t="48929" x="5253038" y="1427163"/>
          <p14:tracePt t="48952" x="5260975" y="1411288"/>
          <p14:tracePt t="48965" x="5260975" y="1403350"/>
          <p14:tracePt t="48979" x="5260975" y="1387475"/>
          <p14:tracePt t="48982" x="5268913" y="1379538"/>
          <p14:tracePt t="48996" x="5268913" y="1371600"/>
          <p14:tracePt t="48998" x="5268913" y="1363663"/>
          <p14:tracePt t="49013" x="5268913" y="1355725"/>
          <p14:tracePt t="49014" x="5276850" y="1339850"/>
          <p14:tracePt t="49029" x="5276850" y="1331913"/>
          <p14:tracePt t="49032" x="5284788" y="1316038"/>
          <p14:tracePt t="49046" x="5284788" y="1308100"/>
          <p14:tracePt t="49048" x="5292725" y="1300163"/>
          <p14:tracePt t="49063" x="5300663" y="1284288"/>
          <p14:tracePt t="49064" x="5300663" y="1276350"/>
          <p14:tracePt t="49080" x="5310188" y="1268413"/>
          <p14:tracePt t="49096" x="5310188" y="1260475"/>
          <p14:tracePt t="49310" x="5310188" y="1252538"/>
          <p14:tracePt t="49326" x="5310188" y="1244600"/>
          <p14:tracePt t="49334" x="5310188" y="1236663"/>
          <p14:tracePt t="49348" x="5300663" y="1228725"/>
          <p14:tracePt t="49364" x="5300663" y="1220788"/>
          <p14:tracePt t="49381" x="5292725" y="1212850"/>
          <p14:tracePt t="49381" x="5284788" y="1187450"/>
          <p14:tracePt t="49398" x="5284788" y="1171575"/>
          <p14:tracePt t="49398" x="5276850" y="1155700"/>
          <p14:tracePt t="49414" x="5268913" y="1147763"/>
          <p14:tracePt t="49415" x="5260975" y="1123950"/>
          <p14:tracePt t="49431" x="5253038" y="1116013"/>
          <p14:tracePt t="49432" x="5245100" y="1108075"/>
          <p14:tracePt t="49448" x="5237163" y="1100138"/>
          <p14:tracePt t="49450" x="5221288" y="1084263"/>
          <p14:tracePt t="49464" x="5213350" y="1068388"/>
          <p14:tracePt t="49466" x="5189538" y="1052513"/>
          <p14:tracePt t="49481" x="5181600" y="1036638"/>
          <p14:tracePt t="49484" x="5173663" y="1036638"/>
          <p14:tracePt t="49498" x="5173663" y="1020763"/>
          <p14:tracePt t="49500" x="5165725" y="1012825"/>
          <p14:tracePt t="49515" x="5165725" y="1004888"/>
          <p14:tracePt t="49531" x="5157788" y="996950"/>
          <p14:tracePt t="49533" x="5149850" y="996950"/>
          <p14:tracePt t="49548" x="5149850" y="989013"/>
          <p14:tracePt t="49550" x="5141913" y="989013"/>
          <p14:tracePt t="49582" x="5133975" y="989013"/>
          <p14:tracePt t="49584" x="5133975" y="981075"/>
          <p14:tracePt t="49598" x="5126038" y="981075"/>
          <p14:tracePt t="49601" x="5118100" y="981075"/>
          <p14:tracePt t="49632" x="5118100" y="973138"/>
          <p14:tracePt t="49649" x="5110163" y="973138"/>
          <p14:tracePt t="49665" x="5102225" y="973138"/>
          <p14:tracePt t="49668" x="5094288" y="981075"/>
          <p14:tracePt t="49682" x="5086350" y="981075"/>
          <p14:tracePt t="49684" x="5086350" y="989013"/>
          <p14:tracePt t="49699" x="5078413" y="996950"/>
          <p14:tracePt t="49701" x="5070475" y="1012825"/>
          <p14:tracePt t="49715" x="5062538" y="1028700"/>
          <p14:tracePt t="49717" x="5054600" y="1036638"/>
          <p14:tracePt t="49732" x="5054600" y="1052513"/>
          <p14:tracePt t="49734" x="5046663" y="1068388"/>
          <p14:tracePt t="49749" x="5038725" y="1076325"/>
          <p14:tracePt t="49782" x="5038725" y="1084263"/>
          <p14:tracePt t="49799" x="5038725" y="1092200"/>
          <p14:tracePt t="49802" x="5038725" y="1100138"/>
          <p14:tracePt t="49816" x="5038725" y="1108075"/>
          <p14:tracePt t="49833" x="5038725" y="1116013"/>
          <p14:tracePt t="49988" x="5030788" y="1123950"/>
          <p14:tracePt t="49995" x="5022850" y="1139825"/>
          <p14:tracePt t="50004" x="5014913" y="1155700"/>
          <p14:tracePt t="50017" x="5014913" y="1179513"/>
          <p14:tracePt t="50033" x="5022850" y="1228725"/>
          <p14:tracePt t="50034" x="5046663" y="1284288"/>
          <p14:tracePt t="50037" x="5078413" y="1371600"/>
          <p14:tracePt t="50050" x="5173663" y="1506538"/>
          <p14:tracePt t="50052" x="5318125" y="1690688"/>
          <p14:tracePt t="50067" x="5532438" y="1849438"/>
          <p14:tracePt t="50069" x="5756275" y="2001838"/>
          <p14:tracePt t="50084" x="5986463" y="2120900"/>
          <p14:tracePt t="50085" x="6130925" y="2216150"/>
          <p14:tracePt t="50100" x="6297613" y="2289175"/>
          <p14:tracePt t="50102" x="6392863" y="2320925"/>
          <p14:tracePt t="50117" x="6465888" y="2336800"/>
          <p14:tracePt t="50119" x="6537325" y="2344738"/>
          <p14:tracePt t="50120" x="6600825" y="2352675"/>
          <p14:tracePt t="50134" x="6656388" y="2368550"/>
          <p14:tracePt t="50136" x="6719888" y="2376488"/>
          <p14:tracePt t="50150" x="6777038" y="2384425"/>
          <p14:tracePt t="50152" x="6840538" y="2392363"/>
          <p14:tracePt t="50167" x="6904038" y="2400300"/>
          <p14:tracePt t="50170" x="6975475" y="2400300"/>
          <p14:tracePt t="50184" x="7054850" y="2400300"/>
          <p14:tracePt t="50186" x="7126288" y="2408238"/>
          <p14:tracePt t="50201" x="7191375" y="2408238"/>
          <p14:tracePt t="50203" x="7246938" y="2408238"/>
          <p14:tracePt t="50217" x="7302500" y="2408238"/>
          <p14:tracePt t="50220" x="7342188" y="2408238"/>
          <p14:tracePt t="50234" x="7366000" y="2408238"/>
          <p14:tracePt t="50236" x="7389813" y="2400300"/>
          <p14:tracePt t="50251" x="7389813" y="2392363"/>
          <p14:tracePt t="50268" x="7397750" y="2392363"/>
          <p14:tracePt t="50301" x="7397750" y="2384425"/>
          <p14:tracePt t="50302" x="7405688" y="2368550"/>
          <p14:tracePt t="50318" x="7413625" y="2368550"/>
          <p14:tracePt t="50464" x="7421563" y="2368550"/>
          <p14:tracePt t="50471" x="7437438" y="2376488"/>
          <p14:tracePt t="50480" x="7445375" y="2384425"/>
          <p14:tracePt t="50488" x="7453313" y="2384425"/>
          <p14:tracePt t="50986" x="7453313" y="2376488"/>
          <p14:tracePt t="51010" x="7445375" y="2368550"/>
          <p14:tracePt t="51026" x="7437438" y="2368550"/>
          <p14:tracePt t="51048" x="7437438" y="2360613"/>
          <p14:tracePt t="51126" x="7437438" y="2352675"/>
          <p14:tracePt t="51150" x="7429500" y="2352675"/>
          <p14:tracePt t="51158" x="7429500" y="2344738"/>
          <p14:tracePt t="51476" x="7421563" y="2344738"/>
          <p14:tracePt t="51484" x="7413625" y="2336800"/>
          <p14:tracePt t="51492" x="7405688" y="2328863"/>
          <p14:tracePt t="51506" x="7397750" y="2328863"/>
          <p14:tracePt t="51508" x="7389813" y="2328863"/>
          <p14:tracePt t="51523" x="7381875" y="2320925"/>
          <p14:tracePt t="51541" x="7373938" y="2320925"/>
          <p14:tracePt t="51556" x="7373938" y="2312988"/>
          <p14:tracePt t="51573" x="7366000" y="2312988"/>
          <p14:tracePt t="51606" x="7366000" y="2305050"/>
          <p14:tracePt t="51623" x="7358063" y="2305050"/>
          <p14:tracePt t="51625" x="7358063" y="2297113"/>
          <p14:tracePt t="51726" x="7350125" y="2297113"/>
          <p14:tracePt t="51742" x="7342188" y="2297113"/>
          <p14:tracePt t="51993" x="7334250" y="2297113"/>
          <p14:tracePt t="51999" x="7326313" y="2297113"/>
          <p14:tracePt t="52014" x="7318375" y="2297113"/>
          <p14:tracePt t="52218" x="7318375" y="2289175"/>
          <p14:tracePt t="52234" x="7310438" y="2289175"/>
          <p14:tracePt t="52240" x="7302500" y="2289175"/>
          <p14:tracePt t="52670" x="7294563" y="2289175"/>
          <p14:tracePt t="52678" x="7294563" y="2297113"/>
          <p14:tracePt t="52686" x="7286625" y="2297113"/>
          <p14:tracePt t="52694" x="7286625" y="2305050"/>
          <p14:tracePt t="52711" x="7278688" y="2305050"/>
          <p14:tracePt t="52711" x="7270750" y="2312988"/>
          <p14:tracePt t="52728" x="7262813" y="2320925"/>
          <p14:tracePt t="52744" x="7254875" y="2336800"/>
          <p14:tracePt t="52761" x="7246938" y="2344738"/>
          <p14:tracePt t="52764" x="7239000" y="2352675"/>
          <p14:tracePt t="52778" x="7239000" y="2360613"/>
          <p14:tracePt t="52780" x="7239000" y="2368550"/>
          <p14:tracePt t="52794" x="7231063" y="2376488"/>
          <p14:tracePt t="52796" x="7223125" y="2376488"/>
          <p14:tracePt t="52811" x="7223125" y="2384425"/>
          <p14:tracePt t="52828" x="7215188" y="2392363"/>
          <p14:tracePt t="52845" x="7215188" y="2400300"/>
          <p14:tracePt t="52846" x="7207250" y="2408238"/>
          <p14:tracePt t="52861" x="7199313" y="2408238"/>
          <p14:tracePt t="52864" x="7199313" y="2416175"/>
          <p14:tracePt t="53372" x="7191375" y="2416175"/>
          <p14:tracePt t="53676" x="7183438" y="2424113"/>
          <p14:tracePt t="53682" x="7183438" y="2432050"/>
          <p14:tracePt t="53698" x="7183438" y="2439988"/>
          <p14:tracePt t="53714" x="7183438" y="2447925"/>
          <p14:tracePt t="53722" x="7175500" y="2455863"/>
          <p14:tracePt t="53732" x="7175500" y="2463800"/>
          <p14:tracePt t="53748" x="7167563" y="2479675"/>
          <p14:tracePt t="53749" x="7159625" y="2503488"/>
          <p14:tracePt t="53752" x="7151688" y="2519363"/>
          <p14:tracePt t="53765" x="7151688" y="2535238"/>
          <p14:tracePt t="53768" x="7143750" y="2551113"/>
          <p14:tracePt t="53782" x="7135813" y="2566988"/>
          <p14:tracePt t="53784" x="7126288" y="2592388"/>
          <p14:tracePt t="53798" x="7126288" y="2600325"/>
          <p14:tracePt t="53801" x="7118350" y="2616200"/>
          <p14:tracePt t="53815" x="7110413" y="2632075"/>
          <p14:tracePt t="53817" x="7110413" y="2640013"/>
          <p14:tracePt t="53832" x="7102475" y="2647950"/>
          <p14:tracePt t="53834" x="7094538" y="2671763"/>
          <p14:tracePt t="53849" x="7086600" y="2687638"/>
          <p14:tracePt t="53865" x="7078663" y="2695575"/>
          <p14:tracePt t="53867" x="7078663" y="2719388"/>
          <p14:tracePt t="53882" x="7078663" y="2727325"/>
          <p14:tracePt t="53884" x="7078663" y="2743200"/>
          <p14:tracePt t="53899" x="7078663" y="2751138"/>
          <p14:tracePt t="53901" x="7078663" y="2767013"/>
          <p14:tracePt t="53902" x="7078663" y="2790825"/>
          <p14:tracePt t="53916" x="7078663" y="2798763"/>
          <p14:tracePt t="53932" x="7078663" y="2806700"/>
          <p14:tracePt t="53935" x="7070725" y="2814638"/>
          <p14:tracePt t="53951" x="7062788" y="2822575"/>
          <p14:tracePt t="53966" x="7062788" y="2838450"/>
          <p14:tracePt t="53968" x="7054850" y="2854325"/>
          <p14:tracePt t="53983" x="7046913" y="2878138"/>
          <p14:tracePt t="53985" x="7038975" y="2901950"/>
          <p14:tracePt t="53986" x="7038975" y="2927350"/>
          <p14:tracePt t="53999" x="7031038" y="2951163"/>
          <p14:tracePt t="54002" x="7023100" y="2974975"/>
          <p14:tracePt t="54016" x="7015163" y="2998788"/>
          <p14:tracePt t="54018" x="7015163" y="3030538"/>
          <p14:tracePt t="54033" x="7007225" y="3054350"/>
          <p14:tracePt t="54035" x="6999288" y="3078163"/>
          <p14:tracePt t="54049" x="6991350" y="3094038"/>
          <p14:tracePt t="54052" x="6991350" y="3109913"/>
          <p14:tracePt t="54066" x="6983413" y="3125788"/>
          <p14:tracePt t="54068" x="6975475" y="3125788"/>
          <p14:tracePt t="54083" x="6975475" y="3133725"/>
          <p14:tracePt t="54290" x="6967538" y="3133725"/>
          <p14:tracePt t="54297" x="6967538" y="3117850"/>
          <p14:tracePt t="54306" x="6959600" y="3109913"/>
          <p14:tracePt t="54317" x="6959600" y="3101975"/>
          <p14:tracePt t="54334" x="6951663" y="3094038"/>
          <p14:tracePt t="54351" x="6951663" y="3086100"/>
          <p14:tracePt t="54351" x="6951663" y="3078163"/>
          <p14:tracePt t="54354" x="6951663" y="3070225"/>
          <p14:tracePt t="54368" x="6951663" y="3054350"/>
          <p14:tracePt t="54370" x="6959600" y="3030538"/>
          <p14:tracePt t="54384" x="6967538" y="3006725"/>
          <p14:tracePt t="54386" x="6975475" y="2982913"/>
          <p14:tracePt t="54401" x="6983413" y="2943225"/>
          <p14:tracePt t="54403" x="6991350" y="2909888"/>
          <p14:tracePt t="54418" x="6999288" y="2862263"/>
          <p14:tracePt t="54419" x="7023100" y="2822575"/>
          <p14:tracePt t="54434" x="7038975" y="2767013"/>
          <p14:tracePt t="54436" x="7054850" y="2703513"/>
          <p14:tracePt t="54438" x="7070725" y="2647950"/>
          <p14:tracePt t="54451" x="7086600" y="2592388"/>
          <p14:tracePt t="54454" x="7118350" y="2527300"/>
          <p14:tracePt t="54468" x="7151688" y="2455863"/>
          <p14:tracePt t="54470" x="7183438" y="2392363"/>
          <p14:tracePt t="54485" x="7199313" y="2336800"/>
          <p14:tracePt t="54487" x="7199313" y="2312988"/>
          <p14:tracePt t="54501" x="7207250" y="2289175"/>
          <p14:tracePt t="54504" x="7215188" y="2273300"/>
          <p14:tracePt t="54518" x="7223125" y="2249488"/>
          <p14:tracePt t="54535" x="7231063" y="2241550"/>
          <p14:tracePt t="54551" x="7231063" y="2233613"/>
          <p14:tracePt t="54553" x="7239000" y="2233613"/>
          <p14:tracePt t="54568" x="7239000" y="2224088"/>
          <p14:tracePt t="54570" x="7246938" y="2216150"/>
          <p14:tracePt t="54585" x="7254875" y="2216150"/>
          <p14:tracePt t="54587" x="7254875" y="2208213"/>
          <p14:tracePt t="54587" x="7262813" y="2208213"/>
          <p14:tracePt t="54602" x="7262813" y="2200275"/>
          <p14:tracePt t="54603" x="7270750" y="2200275"/>
          <p14:tracePt t="54618" x="7286625" y="2192338"/>
          <p14:tracePt t="54620" x="7302500" y="2192338"/>
          <p14:tracePt t="54635" x="7342188" y="2192338"/>
          <p14:tracePt t="54637" x="7405688" y="2192338"/>
          <p14:tracePt t="54652" x="7469188" y="2192338"/>
          <p14:tracePt t="54654" x="7550150" y="2200275"/>
          <p14:tracePt t="54669" x="7621588" y="2208213"/>
          <p14:tracePt t="54670" x="7669213" y="2224088"/>
          <p14:tracePt t="54685" x="7708900" y="2233613"/>
          <p14:tracePt t="54688" x="7732713" y="2241550"/>
          <p14:tracePt t="54782" x="7724775" y="2241550"/>
          <p14:tracePt t="54789" x="7716838" y="2241550"/>
          <p14:tracePt t="54802" x="7700963" y="2241550"/>
          <p14:tracePt t="54819" x="7685088" y="2241550"/>
          <p14:tracePt t="54821" x="7645400" y="2241550"/>
          <p14:tracePt t="54836" x="7613650" y="2241550"/>
          <p14:tracePt t="54837" x="7589838" y="2241550"/>
          <p14:tracePt t="54853" x="7558088" y="2249488"/>
          <p14:tracePt t="54853" x="7526338" y="2249488"/>
          <p14:tracePt t="54869" x="7485063" y="2265363"/>
          <p14:tracePt t="54870" x="7453313" y="2281238"/>
          <p14:tracePt t="54886" x="7421563" y="2305050"/>
          <p14:tracePt t="54887" x="7397750" y="2320925"/>
          <p14:tracePt t="54890" x="7366000" y="2344738"/>
          <p14:tracePt t="54903" x="7334250" y="2392363"/>
          <p14:tracePt t="54906" x="7310438" y="2439988"/>
          <p14:tracePt t="54920" x="7286625" y="2487613"/>
          <p14:tracePt t="54922" x="7262813" y="2551113"/>
          <p14:tracePt t="54936" x="7239000" y="2616200"/>
          <p14:tracePt t="54938" x="7215188" y="2695575"/>
          <p14:tracePt t="54953" x="7191375" y="2774950"/>
          <p14:tracePt t="54956" x="7167563" y="2862263"/>
          <p14:tracePt t="54970" x="7143750" y="2959100"/>
          <p14:tracePt t="54972" x="7135813" y="3054350"/>
          <p14:tracePt t="54987" x="7126288" y="3149600"/>
          <p14:tracePt t="54989" x="7118350" y="3221038"/>
          <p14:tracePt t="55003" x="7110413" y="3286125"/>
          <p14:tracePt t="55005" x="7110413" y="3333750"/>
          <p14:tracePt t="55020" x="7118350" y="3381375"/>
          <p14:tracePt t="55022" x="7126288" y="3421063"/>
          <p14:tracePt t="55037" x="7151688" y="3476625"/>
          <p14:tracePt t="55038" x="7239000" y="3579813"/>
          <p14:tracePt t="55053" x="7310438" y="3621088"/>
          <p14:tracePt t="55055" x="7381875" y="3660775"/>
          <p14:tracePt t="55070" x="7461250" y="3684588"/>
          <p14:tracePt t="55073" x="7542213" y="3708400"/>
          <p14:tracePt t="55087" x="7605713" y="3716338"/>
          <p14:tracePt t="55089" x="7629525" y="3724275"/>
          <p14:tracePt t="55104" x="7645400" y="3724275"/>
          <p14:tracePt t="55106" x="7653338" y="3724275"/>
          <p14:tracePt t="55120" x="7661275" y="3724275"/>
          <p14:tracePt t="55122" x="7669213" y="3724275"/>
          <p14:tracePt t="55137" x="7677150" y="3716338"/>
          <p14:tracePt t="55140" x="7708900" y="3684588"/>
          <p14:tracePt t="55154" x="7724775" y="3660775"/>
          <p14:tracePt t="55156" x="7756525" y="3613150"/>
          <p14:tracePt t="55171" x="7780338" y="3556000"/>
          <p14:tracePt t="55173" x="7804150" y="3492500"/>
          <p14:tracePt t="55187" x="7835900" y="3444875"/>
          <p14:tracePt t="55190" x="7869238" y="3389313"/>
          <p14:tracePt t="55204" x="7900988" y="3341688"/>
          <p14:tracePt t="55206" x="7932738" y="3294063"/>
          <p14:tracePt t="55221" x="7964488" y="3252788"/>
          <p14:tracePt t="55223" x="8004175" y="3205163"/>
          <p14:tracePt t="55238" x="8035925" y="3157538"/>
          <p14:tracePt t="55240" x="8067675" y="3101975"/>
          <p14:tracePt t="55255" x="8091488" y="3046413"/>
          <p14:tracePt t="55257" x="8115300" y="2982913"/>
          <p14:tracePt t="55257" x="8139113" y="2935288"/>
          <p14:tracePt t="55271" x="8170863" y="2870200"/>
          <p14:tracePt t="55274" x="8194675" y="2830513"/>
          <p14:tracePt t="55288" x="8218488" y="2790825"/>
          <p14:tracePt t="55289" x="8218488" y="2774950"/>
          <p14:tracePt t="55305" x="8226425" y="2751138"/>
          <p14:tracePt t="55306" x="8226425" y="2735263"/>
          <p14:tracePt t="55321" x="8226425" y="2719388"/>
          <p14:tracePt t="55323" x="8218488" y="2703513"/>
          <p14:tracePt t="55338" x="8202613" y="2687638"/>
          <p14:tracePt t="55340" x="8186738" y="2663825"/>
          <p14:tracePt t="55355" x="8170863" y="2655888"/>
          <p14:tracePt t="55356" x="8139113" y="2632075"/>
          <p14:tracePt t="55358" x="8115300" y="2624138"/>
          <p14:tracePt t="55371" x="8091488" y="2608263"/>
          <p14:tracePt t="55374" x="8075613" y="2600325"/>
          <p14:tracePt t="55388" x="8051800" y="2600325"/>
          <p14:tracePt t="55390" x="8051800" y="2592388"/>
          <p14:tracePt t="55600" x="8043863" y="2592388"/>
          <p14:tracePt t="55624" x="8035925" y="2592388"/>
          <p14:tracePt t="55632" x="7916863" y="2576513"/>
          <p14:tracePt t="55640" x="7764463" y="2566988"/>
          <p14:tracePt t="55656" x="7645400" y="2551113"/>
          <p14:tracePt t="55657" x="7550150" y="2551113"/>
          <p14:tracePt t="55673" x="7485063" y="2551113"/>
          <p14:tracePt t="55674" x="7445375" y="2576513"/>
          <p14:tracePt t="55690" x="7437438" y="2584450"/>
          <p14:tracePt t="55690" x="7429500" y="2592388"/>
          <p14:tracePt t="55706" x="7429500" y="2600325"/>
          <p14:tracePt t="55707" x="7429500" y="2616200"/>
          <p14:tracePt t="55710" x="7445375" y="2632075"/>
          <p14:tracePt t="55723" x="7477125" y="2647950"/>
          <p14:tracePt t="55725" x="7518400" y="2655888"/>
          <p14:tracePt t="55740" x="7566025" y="2663825"/>
          <p14:tracePt t="55741" x="7605713" y="2671763"/>
          <p14:tracePt t="55756" x="7653338" y="2679700"/>
          <p14:tracePt t="55758" x="7685088" y="2687638"/>
          <p14:tracePt t="55773" x="7724775" y="2687638"/>
          <p14:tracePt t="55775" x="7756525" y="2695575"/>
          <p14:tracePt t="55790" x="7772400" y="2695575"/>
          <p14:tracePt t="55792" x="7780338" y="2703513"/>
          <p14:tracePt t="56092" x="7772400" y="2703513"/>
          <p14:tracePt t="56099" x="7629525" y="2751138"/>
          <p14:tracePt t="56108" x="7366000" y="2862263"/>
          <p14:tracePt t="56124" x="7031038" y="2998788"/>
          <p14:tracePt t="56125" x="6816725" y="3054350"/>
          <p14:tracePt t="56141" x="6680200" y="3070225"/>
          <p14:tracePt t="56142" x="6616700" y="3070225"/>
          <p14:tracePt t="56145" x="6569075" y="3070225"/>
          <p14:tracePt t="56158" x="6553200" y="3070225"/>
          <p14:tracePt t="56191" x="6561138" y="3062288"/>
          <p14:tracePt t="56192" x="6577013" y="3038475"/>
          <p14:tracePt t="56208" x="6592888" y="3022600"/>
          <p14:tracePt t="56209" x="6600825" y="3014663"/>
          <p14:tracePt t="56512" x="6561138" y="3014663"/>
          <p14:tracePt t="56519" x="6410325" y="3014663"/>
          <p14:tracePt t="56528" x="6234113" y="3022600"/>
          <p14:tracePt t="56543" x="5986463" y="3038475"/>
          <p14:tracePt t="56544" x="5667375" y="3038475"/>
          <p14:tracePt t="56560" x="5334000" y="3030538"/>
          <p14:tracePt t="56560" x="5030788" y="3014663"/>
          <p14:tracePt t="56576" x="4751388" y="3014663"/>
          <p14:tracePt t="56577" x="4567238" y="3022600"/>
          <p14:tracePt t="56593" x="4479925" y="3038475"/>
          <p14:tracePt t="56594" x="4448175" y="3046413"/>
          <p14:tracePt t="56610" x="4440238" y="3046413"/>
          <p14:tracePt t="56630" x="4448175" y="3046413"/>
          <p14:tracePt t="56644" x="4456113" y="3038475"/>
          <p14:tracePt t="56660" x="4456113" y="3030538"/>
          <p14:tracePt t="57066" x="4448175" y="3030538"/>
          <p14:tracePt t="57073" x="4440238" y="3038475"/>
          <p14:tracePt t="57082" x="4440238" y="3046413"/>
          <p14:tracePt t="57095" x="4456113" y="3046413"/>
          <p14:tracePt t="57096" x="4511675" y="3038475"/>
          <p14:tracePt t="57112" x="4592638" y="3030538"/>
          <p14:tracePt t="57113" x="4624388" y="3030538"/>
          <p14:tracePt t="57292" x="4624388" y="3022600"/>
          <p14:tracePt t="57300" x="4616450" y="3022600"/>
          <p14:tracePt t="57316" x="4608513" y="3014663"/>
          <p14:tracePt t="57321" x="4600575" y="3014663"/>
          <p14:tracePt t="57330" x="4584700" y="3014663"/>
          <p14:tracePt t="57346" x="4559300" y="3014663"/>
          <p14:tracePt t="57347" x="4519613" y="3014663"/>
          <p14:tracePt t="57363" x="4448175" y="3014663"/>
          <p14:tracePt t="57363" x="4384675" y="3006725"/>
          <p14:tracePt t="57380" x="4313238" y="2990850"/>
          <p14:tracePt t="57380" x="4257675" y="2982913"/>
          <p14:tracePt t="57396" x="4217988" y="2967038"/>
          <p14:tracePt t="57398" x="4184650" y="2959100"/>
          <p14:tracePt t="57400" x="4152900" y="2943225"/>
          <p14:tracePt t="57413" x="4137025" y="2919413"/>
          <p14:tracePt t="57415" x="4105275" y="2909888"/>
          <p14:tracePt t="57430" x="4089400" y="2886075"/>
          <p14:tracePt t="57432" x="4057650" y="2870200"/>
          <p14:tracePt t="57447" x="4057650" y="2846388"/>
          <p14:tracePt t="57448" x="4057650" y="2830513"/>
          <p14:tracePt t="57463" x="4057650" y="2814638"/>
          <p14:tracePt t="57465" x="4057650" y="2798763"/>
          <p14:tracePt t="57480" x="4057650" y="2790825"/>
          <p14:tracePt t="57482" x="4057650" y="2782888"/>
          <p14:tracePt t="57497" x="4057650" y="2774950"/>
          <p14:tracePt t="60644" x="4089400" y="2774950"/>
          <p14:tracePt t="60687" x="4129088" y="2782888"/>
          <p14:tracePt t="60687" x="4265613" y="2814638"/>
          <p14:tracePt t="60689" x="4281488" y="2822575"/>
          <p14:tracePt t="60698" x="4289425" y="2822575"/>
          <p14:tracePt t="60710" x="4297363" y="2822575"/>
          <p14:tracePt t="60726" x="4305300" y="2822575"/>
          <p14:tracePt t="60743" x="4313238" y="2822575"/>
          <p14:tracePt t="60744" x="4337050" y="2822575"/>
          <p14:tracePt t="60760" x="4360863" y="2822575"/>
          <p14:tracePt t="60760" x="4400550" y="2822575"/>
          <p14:tracePt t="60777" x="4456113" y="2814638"/>
          <p14:tracePt t="60777" x="4519613" y="2806700"/>
          <p14:tracePt t="60793" x="4592638" y="2798763"/>
          <p14:tracePt t="60794" x="4672013" y="2798763"/>
          <p14:tracePt t="60810" x="4743450" y="2790825"/>
          <p14:tracePt t="60811" x="4783138" y="2790825"/>
          <p14:tracePt t="60827" x="4830763" y="2790825"/>
          <p14:tracePt t="60827" x="4854575" y="2790825"/>
          <p14:tracePt t="60830" x="4878388" y="2790825"/>
          <p14:tracePt t="60844" x="4894263" y="2798763"/>
          <p14:tracePt t="60846" x="4910138" y="2806700"/>
          <p14:tracePt t="60860" x="4933950" y="2814638"/>
          <p14:tracePt t="60862" x="4951413" y="2814638"/>
          <p14:tracePt t="60877" x="4967288" y="2814638"/>
          <p14:tracePt t="60880" x="4991100" y="2822575"/>
          <p14:tracePt t="60894" x="5014913" y="2830513"/>
          <p14:tracePt t="60896" x="5046663" y="2838450"/>
          <p14:tracePt t="60910" x="5094288" y="2846388"/>
          <p14:tracePt t="60912" x="5141913" y="2854325"/>
          <p14:tracePt t="60927" x="5165725" y="2854325"/>
          <p14:tracePt t="60929" x="5173663" y="2862263"/>
          <p14:tracePt t="60944" x="5181600" y="2870200"/>
          <p14:tracePt t="60977" x="5165725" y="2886075"/>
          <p14:tracePt t="60994" x="5165725" y="2894013"/>
          <p14:tracePt t="63084" x="5133975" y="2894013"/>
          <p14:tracePt t="63091" x="5030788" y="2909888"/>
          <p14:tracePt t="63103" x="4894263" y="2919413"/>
          <p14:tracePt t="63106" x="4656138" y="2927350"/>
          <p14:tracePt t="63119" x="4321175" y="2943225"/>
          <p14:tracePt t="63122" x="3930650" y="2990850"/>
          <p14:tracePt t="63136" x="3492500" y="3006725"/>
          <p14:tracePt t="63138" x="3100388" y="3038475"/>
          <p14:tracePt t="63153" x="2790825" y="3046413"/>
          <p14:tracePt t="63155" x="2447925" y="3046413"/>
          <p14:tracePt t="63170" x="2120900" y="3046413"/>
          <p14:tracePt t="63172" x="1897063" y="3046413"/>
          <p14:tracePt t="63186" x="1722438" y="3030538"/>
          <p14:tracePt t="63188" x="1641475" y="3022600"/>
          <p14:tracePt t="63203" x="1617663" y="3014663"/>
          <p14:tracePt t="63262" x="1609725" y="3006725"/>
          <p14:tracePt t="63270" x="1609725" y="2998788"/>
          <p14:tracePt t="63286" x="1609725" y="2990850"/>
          <p14:tracePt t="63302" x="1609725" y="2982913"/>
          <p14:tracePt t="63318" x="1609725" y="2974975"/>
          <p14:tracePt t="63334" x="1609725" y="2967038"/>
          <p14:tracePt t="63339" x="1609725" y="2959100"/>
          <p14:tracePt t="63354" x="1601788" y="2951163"/>
          <p14:tracePt t="63356" x="1593850" y="2943225"/>
          <p14:tracePt t="63370" x="1593850" y="2927350"/>
          <p14:tracePt t="63372" x="1570038" y="2909888"/>
          <p14:tracePt t="63387" x="1546225" y="2894013"/>
          <p14:tracePt t="63389" x="1498600" y="2862263"/>
          <p14:tracePt t="63404" x="1419225" y="2806700"/>
          <p14:tracePt t="63406" x="1300163" y="2751138"/>
          <p14:tracePt t="63421" x="1108075" y="2703513"/>
          <p14:tracePt t="63422" x="868363" y="2632075"/>
          <p14:tracePt t="63437" x="574675" y="2559050"/>
          <p14:tracePt t="63439" x="263525" y="2447925"/>
          <p14:tracePt t="63807" x="71438" y="2320925"/>
          <p14:tracePt t="63816" x="119063" y="2328863"/>
          <p14:tracePt t="63824" x="134938" y="2328863"/>
          <p14:tracePt t="63839" x="142875" y="2328863"/>
          <p14:tracePt t="63840" x="150813" y="2328863"/>
          <p14:tracePt t="63856" x="166688" y="2328863"/>
          <p14:tracePt t="63872" x="174625" y="2320925"/>
          <p14:tracePt t="63873" x="184150" y="2320925"/>
          <p14:tracePt t="63889" x="184150" y="2312988"/>
          <p14:tracePt t="63890" x="192088" y="2312988"/>
          <p14:tracePt t="63906" x="200025" y="2312988"/>
          <p14:tracePt t="64026" x="215900" y="2305050"/>
          <p14:tracePt t="64033" x="239713" y="2305050"/>
          <p14:tracePt t="64042" x="279400" y="2305050"/>
          <p14:tracePt t="64056" x="327025" y="2297113"/>
          <p14:tracePt t="64058" x="390525" y="2297113"/>
          <p14:tracePt t="64073" x="461963" y="2297113"/>
          <p14:tracePt t="64074" x="533400" y="2297113"/>
          <p14:tracePt t="64090" x="614363" y="2297113"/>
          <p14:tracePt t="64090" x="685800" y="2297113"/>
          <p14:tracePt t="64107" x="725488" y="2305050"/>
          <p14:tracePt t="64107" x="749300" y="2312988"/>
          <p14:tracePt t="68220" x="757238" y="2320925"/>
          <p14:tracePt t="68227" x="820738" y="2344738"/>
          <p14:tracePt t="68240" x="900113" y="2368550"/>
          <p14:tracePt t="68257" x="996950" y="2392363"/>
          <p14:tracePt t="68257" x="1100138" y="2424113"/>
          <p14:tracePt t="68260" x="1227138" y="2447925"/>
          <p14:tracePt t="68273" x="1355725" y="2479675"/>
          <p14:tracePt t="68276" x="1450975" y="2503488"/>
          <p14:tracePt t="68290" x="1538288" y="2519363"/>
          <p14:tracePt t="68292" x="1609725" y="2543175"/>
          <p14:tracePt t="68307" x="1674813" y="2551113"/>
          <p14:tracePt t="68309" x="1722438" y="2559050"/>
          <p14:tracePt t="68324" x="1746250" y="2559050"/>
          <p14:tracePt t="68326" x="1770063" y="2566988"/>
          <p14:tracePt t="68340" x="1785938" y="2576513"/>
          <p14:tracePt t="68342" x="1809750" y="2584450"/>
          <p14:tracePt t="68357" x="1817688" y="2584450"/>
          <p14:tracePt t="68360" x="1833563" y="2584450"/>
          <p14:tracePt t="68374" x="1857375" y="2584450"/>
          <p14:tracePt t="68376" x="1912938" y="2584450"/>
          <p14:tracePt t="68391" x="1944688" y="2584450"/>
          <p14:tracePt t="68392" x="1992313" y="2584450"/>
          <p14:tracePt t="68407" x="2017713" y="2584450"/>
          <p14:tracePt t="68409" x="2033588" y="2584450"/>
          <p14:tracePt t="68425" x="2041525" y="2584450"/>
          <p14:tracePt t="68478" x="2065338" y="2584450"/>
          <p14:tracePt t="68486" x="2097088" y="2576513"/>
          <p14:tracePt t="68494" x="2144713" y="2566988"/>
          <p14:tracePt t="68508" x="2192338" y="2559050"/>
          <p14:tracePt t="68510" x="2216150" y="2559050"/>
          <p14:tracePt t="68524" x="2239963" y="2551113"/>
          <p14:tracePt t="68526" x="2255838" y="2551113"/>
          <p14:tracePt t="68541" x="2271713" y="2551113"/>
          <p14:tracePt t="68543" x="2279650" y="2551113"/>
          <p14:tracePt t="68558" x="2295525" y="2551113"/>
          <p14:tracePt t="68560" x="2319338" y="2551113"/>
          <p14:tracePt t="68575" x="2335213" y="2551113"/>
          <p14:tracePt t="68577" x="2359025" y="2551113"/>
          <p14:tracePt t="68591" x="2392363" y="2551113"/>
          <p14:tracePt t="68594" x="2424113" y="2551113"/>
          <p14:tracePt t="68608" x="2463800" y="2551113"/>
          <p14:tracePt t="68610" x="2527300" y="2543175"/>
          <p14:tracePt t="68627" x="2535238" y="2543175"/>
          <p14:tracePt t="68674" x="2527300" y="2535238"/>
          <p14:tracePt t="68682" x="2519363" y="2535238"/>
          <p14:tracePt t="68861" x="2535238" y="2511425"/>
          <p14:tracePt t="68867" x="2574925" y="2495550"/>
          <p14:tracePt t="68876" x="2614613" y="2479675"/>
          <p14:tracePt t="68893" x="2638425" y="2471738"/>
          <p14:tracePt t="68893" x="2662238" y="2463800"/>
          <p14:tracePt t="68909" x="2678113" y="2463800"/>
          <p14:tracePt t="68910" x="2686050" y="2455863"/>
          <p14:tracePt t="68926" x="2686050" y="2447925"/>
          <p14:tracePt t="68927" x="2693988" y="2447925"/>
          <p14:tracePt t="69204" x="2709863" y="2424113"/>
          <p14:tracePt t="69209" x="2767013" y="2368550"/>
          <p14:tracePt t="69218" x="2806700" y="2336800"/>
          <p14:tracePt t="69227" x="2846388" y="2305050"/>
          <p14:tracePt t="69244" x="2894013" y="2281238"/>
          <p14:tracePt t="69245" x="2941638" y="2249488"/>
          <p14:tracePt t="69261" x="2981325" y="2216150"/>
          <p14:tracePt t="69261" x="2997200" y="2200275"/>
          <p14:tracePt t="69277" x="3021013" y="2176463"/>
          <p14:tracePt t="69294" x="3028950" y="2176463"/>
          <p14:tracePt t="69296" x="3028950" y="2168525"/>
          <p14:tracePt t="69311" x="3036888" y="2168525"/>
          <p14:tracePt t="73126" x="3068638" y="2208213"/>
          <p14:tracePt t="73131" x="3117850" y="2265363"/>
          <p14:tracePt t="73143" x="3181350" y="2328863"/>
          <p14:tracePt t="73160" x="3228975" y="2384425"/>
          <p14:tracePt t="73160" x="3284538" y="2424113"/>
          <p14:tracePt t="73164" x="3348038" y="2471738"/>
          <p14:tracePt t="73176" x="3427413" y="2535238"/>
          <p14:tracePt t="73179" x="3508375" y="2608263"/>
          <p14:tracePt t="73193" x="3587750" y="2663825"/>
          <p14:tracePt t="73196" x="3643313" y="2719388"/>
          <p14:tracePt t="73210" x="3706813" y="2790825"/>
          <p14:tracePt t="73212" x="3762375" y="2846388"/>
          <p14:tracePt t="73227" x="3817938" y="2919413"/>
          <p14:tracePt t="73229" x="3867150" y="2990850"/>
          <p14:tracePt t="73243" x="3914775" y="3046413"/>
          <p14:tracePt t="73245" x="3946525" y="3094038"/>
          <p14:tracePt t="73260" x="3970338" y="3125788"/>
          <p14:tracePt t="73262" x="3994150" y="3149600"/>
          <p14:tracePt t="73277" x="4002088" y="3157538"/>
          <p14:tracePt t="73280" x="4010025" y="3157538"/>
          <p14:tracePt t="73294" x="3962400" y="3165475"/>
          <p14:tracePt t="73296" x="3890963" y="3173413"/>
          <p14:tracePt t="73310" x="3843338" y="3181350"/>
          <p14:tracePt t="73514" x="3859213" y="3181350"/>
          <p14:tracePt t="73521" x="3875088" y="3173413"/>
          <p14:tracePt t="73530" x="3898900" y="3173413"/>
          <p14:tracePt t="73545" x="3922713" y="3173413"/>
          <p14:tracePt t="73546" x="3946525" y="3173413"/>
          <p14:tracePt t="73561" x="3986213" y="3205163"/>
          <p14:tracePt t="73562" x="4017963" y="3244850"/>
          <p14:tracePt t="73578" x="4065588" y="3294063"/>
          <p14:tracePt t="73579" x="4113213" y="3349625"/>
          <p14:tracePt t="73595" x="4144963" y="3397250"/>
          <p14:tracePt t="73595" x="4200525" y="3476625"/>
          <p14:tracePt t="73612" x="4241800" y="3556000"/>
          <p14:tracePt t="73613" x="4329113" y="3652838"/>
          <p14:tracePt t="73615" x="4408488" y="3763963"/>
          <p14:tracePt t="73628" x="4495800" y="3875088"/>
          <p14:tracePt t="73631" x="4608513" y="4011613"/>
          <p14:tracePt t="73645" x="4727575" y="4122738"/>
          <p14:tracePt t="73648" x="4854575" y="4249738"/>
          <p14:tracePt t="73662" x="4933950" y="4330700"/>
          <p14:tracePt t="73664" x="5006975" y="4418013"/>
          <p14:tracePt t="73679" x="5054600" y="4497388"/>
          <p14:tracePt t="73680" x="5110163" y="4576763"/>
          <p14:tracePt t="73695" x="5173663" y="4649788"/>
          <p14:tracePt t="73697" x="5221288" y="4713288"/>
          <p14:tracePt t="73712" x="5284788" y="4784725"/>
          <p14:tracePt t="73714" x="5357813" y="4848225"/>
          <p14:tracePt t="73729" x="5421313" y="4911725"/>
          <p14:tracePt t="73731" x="5492750" y="4967288"/>
          <p14:tracePt t="73745" x="5540375" y="5008563"/>
          <p14:tracePt t="73748" x="5595938" y="5064125"/>
          <p14:tracePt t="73762" x="5611813" y="5095875"/>
          <p14:tracePt t="73764" x="5635625" y="5119688"/>
          <p14:tracePt t="73779" x="5643563" y="5143500"/>
          <p14:tracePt t="73781" x="5667375" y="5167313"/>
          <p14:tracePt t="73796" x="5684838" y="5183188"/>
          <p14:tracePt t="73798" x="5708650" y="5214938"/>
          <p14:tracePt t="73812" x="5724525" y="5230813"/>
          <p14:tracePt t="73814" x="5732463" y="5246688"/>
          <p14:tracePt t="73829" x="5740400" y="5262563"/>
          <p14:tracePt t="73831" x="5756275" y="5270500"/>
          <p14:tracePt t="73846" x="5756275" y="5278438"/>
          <p14:tracePt t="73848" x="5772150" y="5302250"/>
          <p14:tracePt t="73849" x="5772150" y="5310188"/>
          <p14:tracePt t="73863" x="5780088" y="5327650"/>
          <p14:tracePt t="73865" x="5795963" y="5351463"/>
          <p14:tracePt t="73879" x="5819775" y="5375275"/>
          <p14:tracePt t="73882" x="5843588" y="5399088"/>
          <p14:tracePt t="73896" x="5867400" y="5430838"/>
          <p14:tracePt t="73898" x="5907088" y="5462588"/>
          <p14:tracePt t="73913" x="5954713" y="5502275"/>
          <p14:tracePt t="73915" x="5994400" y="5534025"/>
          <p14:tracePt t="73930" x="6034088" y="5565775"/>
          <p14:tracePt t="73931" x="6059488" y="5589588"/>
          <p14:tracePt t="73946" x="6091238" y="5613400"/>
          <p14:tracePt t="73948" x="6107113" y="5629275"/>
          <p14:tracePt t="73963" x="6122988" y="5645150"/>
          <p14:tracePt t="73966" x="6130925" y="5653088"/>
          <p14:tracePt t="73982" x="6130925" y="5662613"/>
          <p14:tracePt t="73997" x="6130925" y="5670550"/>
          <p14:tracePt t="73998" x="6138863" y="5670550"/>
          <p14:tracePt t="74013" x="6138863" y="5678488"/>
          <p14:tracePt t="74015" x="6146800" y="5678488"/>
          <p14:tracePt t="74030" x="6146800" y="5686425"/>
          <p14:tracePt t="74064" x="6146800" y="5694363"/>
          <p14:tracePt t="74080" x="6130925" y="5694363"/>
          <p14:tracePt t="74083" x="6107113" y="5694363"/>
          <p14:tracePt t="74097" x="6075363" y="5678488"/>
          <p14:tracePt t="74100" x="6051550" y="5653088"/>
          <p14:tracePt t="74114" x="6026150" y="5653088"/>
          <p14:tracePt t="74116" x="6018213" y="5653088"/>
          <p14:tracePt t="74216" x="6018213" y="5645150"/>
          <p14:tracePt t="74231" x="6002338" y="5670550"/>
          <p14:tracePt t="74240" x="5994400" y="5710238"/>
          <p14:tracePt t="74248" x="5994400" y="5757863"/>
          <p14:tracePt t="74264" x="5994400" y="5797550"/>
          <p14:tracePt t="74265" x="5994400" y="5845175"/>
          <p14:tracePt t="74281" x="5986463" y="5884863"/>
          <p14:tracePt t="74281" x="5970588" y="5932488"/>
          <p14:tracePt t="74298" x="5962650" y="5964238"/>
          <p14:tracePt t="74299" x="5946775" y="6013450"/>
          <p14:tracePt t="74301" x="5922963" y="6053138"/>
          <p14:tracePt t="74314" x="5907088" y="6076950"/>
          <p14:tracePt t="74317" x="5883275" y="6116638"/>
          <p14:tracePt t="74331" x="5875338" y="6140450"/>
          <p14:tracePt t="74333" x="5851525" y="6172200"/>
          <p14:tracePt t="74348" x="5843588" y="6188075"/>
          <p14:tracePt t="74350" x="5835650" y="6196013"/>
          <p14:tracePt t="74365" x="5827713" y="6211888"/>
          <p14:tracePt t="74381" x="5819775" y="6211888"/>
          <p14:tracePt t="74383" x="5811838" y="6211888"/>
          <p14:tracePt t="74415" x="5811838" y="6219825"/>
          <p14:tracePt t="74590" x="5803900" y="6227763"/>
          <p14:tracePt t="74597" x="5803900" y="6235700"/>
          <p14:tracePt t="74606" x="5795963" y="6235700"/>
          <p14:tracePt t="74616" x="5795963" y="6243638"/>
          <p14:tracePt t="74632" x="5788025" y="6243638"/>
          <p14:tracePt t="74633" x="5780088" y="6243638"/>
          <p14:tracePt t="74668" x="5772150" y="6243638"/>
          <p14:tracePt t="74691" x="5764213" y="6243638"/>
          <p14:tracePt t="80586" x="5748338" y="6243638"/>
          <p14:tracePt t="80593" x="5708650" y="6227763"/>
          <p14:tracePt t="80606" x="5651500" y="6203950"/>
          <p14:tracePt t="80609" x="5588000" y="6188075"/>
          <p14:tracePt t="80623" x="5476875" y="6164263"/>
          <p14:tracePt t="80625" x="5357813" y="6132513"/>
          <p14:tracePt t="80640" x="5205413" y="6100763"/>
          <p14:tracePt t="80642" x="4991100" y="6037263"/>
          <p14:tracePt t="80657" x="4751388" y="5988050"/>
          <p14:tracePt t="80659" x="4608513" y="5956300"/>
          <p14:tracePt t="80673" x="4511675" y="5932488"/>
          <p14:tracePt t="80675" x="4440238" y="5908675"/>
          <p14:tracePt t="80690" x="4400550" y="5900738"/>
          <p14:tracePt t="80692" x="4360863" y="5900738"/>
          <p14:tracePt t="80694" x="4337050" y="5900738"/>
          <p14:tracePt t="80707" x="4313238" y="5892800"/>
          <p14:tracePt t="80709" x="4289425" y="5876925"/>
          <p14:tracePt t="80724" x="4265613" y="5861050"/>
          <p14:tracePt t="80726" x="4249738" y="5853113"/>
          <p14:tracePt t="80740" x="4225925" y="5845175"/>
          <p14:tracePt t="80757" x="4233863" y="5845175"/>
          <p14:tracePt t="80759" x="4257675" y="5837238"/>
          <p14:tracePt t="80943" x="4225925" y="5845175"/>
          <p14:tracePt t="80951" x="4192588" y="5868988"/>
          <p14:tracePt t="80960" x="4152900" y="5868988"/>
          <p14:tracePt t="80975" x="4121150" y="5884863"/>
          <p14:tracePt t="80976" x="4073525" y="5892800"/>
          <p14:tracePt t="80991" x="4017963" y="5900738"/>
          <p14:tracePt t="80992" x="3954463" y="5908675"/>
          <p14:tracePt t="81008" x="3883025" y="5924550"/>
          <p14:tracePt t="81008" x="3810000" y="5932488"/>
          <p14:tracePt t="81025" x="3762375" y="5932488"/>
          <p14:tracePt t="81025" x="3714750" y="5932488"/>
          <p14:tracePt t="81041" x="3690938" y="5932488"/>
          <p14:tracePt t="81043" x="3683000" y="5932488"/>
          <p14:tracePt t="81045" x="3675063" y="5932488"/>
          <p14:tracePt t="82924" x="3667125" y="5932488"/>
          <p14:tracePt t="82940" x="3643313" y="5948363"/>
          <p14:tracePt t="82948" x="3627438" y="5972175"/>
          <p14:tracePt t="82955" x="3603625" y="5988050"/>
          <p14:tracePt t="82966" x="3563938" y="6013450"/>
          <p14:tracePt t="82983" x="3524250" y="6029325"/>
          <p14:tracePt t="82983" x="3492500" y="6029325"/>
          <p14:tracePt t="82986" x="3459163" y="6037263"/>
          <p14:tracePt t="82999" x="3411538" y="6045200"/>
          <p14:tracePt t="83002" x="3387725" y="6053138"/>
          <p14:tracePt t="83016" x="3363913" y="6053138"/>
          <p14:tracePt t="83018" x="3348038" y="6061075"/>
          <p14:tracePt t="83033" x="3332163" y="6069013"/>
          <p14:tracePt t="83035" x="3316288" y="6076950"/>
          <p14:tracePt t="83050" x="3292475" y="6076950"/>
          <p14:tracePt t="83052" x="3276600" y="6084888"/>
          <p14:tracePt t="83066" x="3260725" y="6092825"/>
          <p14:tracePt t="83068" x="3252788" y="6092825"/>
          <p14:tracePt t="83083" x="3244850" y="6092825"/>
          <p14:tracePt t="83085" x="3236913" y="6092825"/>
          <p14:tracePt t="83100" x="3228975" y="6100763"/>
          <p14:tracePt t="83117" x="3221038" y="6100763"/>
          <p14:tracePt t="83118" x="3221038" y="6108700"/>
          <p14:tracePt t="83133" x="3213100" y="6108700"/>
          <p14:tracePt t="83134" x="3205163" y="6108700"/>
          <p14:tracePt t="83150" x="3197225" y="6116638"/>
          <p14:tracePt t="83167" x="3189288" y="6116638"/>
          <p14:tracePt t="83167" x="3189288" y="6124575"/>
          <p14:tracePt t="83184" x="3181350" y="6124575"/>
          <p14:tracePt t="83184" x="3173413" y="6132513"/>
          <p14:tracePt t="83200" x="3157538" y="6140450"/>
          <p14:tracePt t="83201" x="3133725" y="6140450"/>
          <p14:tracePt t="83203" x="3109913" y="6148388"/>
          <p14:tracePt t="83217" x="3092450" y="6164263"/>
          <p14:tracePt t="83219" x="3076575" y="6172200"/>
          <p14:tracePt t="83234" x="3060700" y="6188075"/>
          <p14:tracePt t="83236" x="3036888" y="6211888"/>
          <p14:tracePt t="83250" x="3021013" y="6227763"/>
          <p14:tracePt t="83252" x="3005138" y="6243638"/>
          <p14:tracePt t="83267" x="2989263" y="6267450"/>
          <p14:tracePt t="83284" x="2981325" y="6275388"/>
          <p14:tracePt t="83301" x="2997200" y="6267450"/>
          <p14:tracePt t="83317" x="3028950" y="6251575"/>
          <p14:tracePt t="83319" x="3060700" y="6243638"/>
          <p14:tracePt t="83334" x="3076575" y="6243638"/>
          <p14:tracePt t="83478" x="3060700" y="6235700"/>
          <p14:tracePt t="83485" x="3036888" y="6235700"/>
          <p14:tracePt t="83494" x="3013075" y="6227763"/>
          <p14:tracePt t="83502" x="2989263" y="6219825"/>
          <p14:tracePt t="83518" x="2973388" y="6211888"/>
          <p14:tracePt t="83519" x="2965450" y="6211888"/>
          <p14:tracePt t="83535" x="2965450" y="6203950"/>
          <p14:tracePt t="83552" x="2965450" y="6196013"/>
          <p14:tracePt t="83568" x="2957513" y="6188075"/>
          <p14:tracePt t="83571" x="2949575" y="6180138"/>
          <p14:tracePt t="84350" x="2941638" y="6196013"/>
          <p14:tracePt t="84357" x="2941638" y="6235700"/>
          <p14:tracePt t="84365" x="2941638" y="6275388"/>
          <p14:tracePt t="84373" x="2949575" y="6323013"/>
          <p14:tracePt t="84388" x="2957513" y="6348413"/>
          <p14:tracePt t="84391" x="2965450" y="6356350"/>
          <p14:tracePt t="84405" x="2965450" y="6364288"/>
          <p14:tracePt t="84422" x="2965450" y="6372225"/>
          <p14:tracePt t="84424" x="2965450" y="6380163"/>
          <p14:tracePt t="84522" x="2973388" y="6380163"/>
          <p14:tracePt t="84529" x="2973388" y="6372225"/>
          <p14:tracePt t="84545" x="2981325" y="6364288"/>
          <p14:tracePt t="84780" x="2989263" y="6364288"/>
          <p14:tracePt t="84826" x="2989263" y="6356350"/>
          <p14:tracePt t="85114" x="2981325" y="6356350"/>
          <p14:tracePt t="85121" x="2965450" y="6364288"/>
          <p14:tracePt t="85130" x="2941638" y="6372225"/>
          <p14:tracePt t="85141" x="2925763" y="6380163"/>
          <p14:tracePt t="85158" x="2909888" y="6380163"/>
          <p14:tracePt t="85159" x="2901950" y="6388100"/>
          <p14:tracePt t="85161" x="2886075" y="6388100"/>
          <p14:tracePt t="85175" x="2878138" y="6396038"/>
          <p14:tracePt t="85177" x="2870200" y="6396038"/>
          <p14:tracePt t="85191" x="2846388" y="6403975"/>
          <p14:tracePt t="85193" x="2830513" y="6403975"/>
          <p14:tracePt t="85208" x="2822575" y="6411913"/>
          <p14:tracePt t="85210" x="2814638" y="6411913"/>
          <p14:tracePt t="85225" x="2806700" y="6411913"/>
          <p14:tracePt t="85272" x="2798763" y="6411913"/>
          <p14:tracePt t="85286" x="2782888" y="6411913"/>
          <p14:tracePt t="85294" x="2774950" y="6411913"/>
          <p14:tracePt t="85309" x="2767013" y="6411913"/>
          <p14:tracePt t="85498" x="2759075" y="6411913"/>
          <p14:tracePt t="85503" x="2751138" y="6411913"/>
          <p14:tracePt t="85512" x="2741613" y="6411913"/>
          <p14:tracePt t="85526" x="2725738" y="6403975"/>
          <p14:tracePt t="85528" x="2717800" y="6403975"/>
          <p14:tracePt t="85543" x="2709863" y="6403975"/>
          <p14:tracePt t="85544" x="2701925" y="6396038"/>
          <p14:tracePt t="85598" x="2693988" y="6396038"/>
          <p14:tracePt t="85614" x="2678113" y="6396038"/>
          <p14:tracePt t="85621" x="2654300" y="6388100"/>
          <p14:tracePt t="85630" x="2630488" y="6380163"/>
          <p14:tracePt t="85643" x="2614613" y="6372225"/>
          <p14:tracePt t="85645" x="2598738" y="6372225"/>
          <p14:tracePt t="85660" x="2582863" y="6364288"/>
          <p14:tracePt t="85708" x="2574925" y="6356350"/>
          <p14:tracePt t="85715" x="2559050" y="6356350"/>
          <p14:tracePt t="85727" x="2543175" y="6356350"/>
          <p14:tracePt t="85729" x="2519363" y="6356350"/>
          <p14:tracePt t="85744" x="2495550" y="6348413"/>
          <p14:tracePt t="85745" x="2463800" y="6338888"/>
          <p14:tracePt t="85760" x="2432050" y="6330950"/>
          <p14:tracePt t="85763" x="2408238" y="6330950"/>
          <p14:tracePt t="85777" x="2392363" y="6330950"/>
          <p14:tracePt t="85794" x="2384425" y="6330950"/>
          <p14:tracePt t="85811" x="2384425" y="6323013"/>
          <p14:tracePt t="85812" x="2374900" y="6323013"/>
          <p14:tracePt t="85827" x="2366963" y="6323013"/>
          <p14:tracePt t="85829" x="2351088" y="6323013"/>
          <p14:tracePt t="85844" x="2327275" y="6323013"/>
          <p14:tracePt t="85846" x="2303463" y="6315075"/>
          <p14:tracePt t="85861" x="2279650" y="6315075"/>
          <p14:tracePt t="85864" x="2224088" y="6307138"/>
          <p14:tracePt t="85878" x="2208213" y="6299200"/>
          <p14:tracePt t="85880" x="2200275" y="6291263"/>
          <p14:tracePt t="85894" x="2192338" y="6291263"/>
          <p14:tracePt t="85896" x="2184400" y="6291263"/>
          <p14:tracePt t="85911" x="2176463" y="6291263"/>
          <p14:tracePt t="85928" x="2168525" y="6283325"/>
          <p14:tracePt t="85947" x="2152650" y="6275388"/>
          <p14:tracePt t="85961" x="2136775" y="6275388"/>
          <p14:tracePt t="85963" x="2105025" y="6291263"/>
          <p14:tracePt t="85978" x="2097088" y="6291263"/>
          <p14:tracePt t="85980" x="2073275" y="6299200"/>
          <p14:tracePt t="85995" x="2065338" y="6299200"/>
          <p14:tracePt t="86011" x="2057400" y="6299200"/>
          <p14:tracePt t="86013" x="2049463" y="6299200"/>
          <p14:tracePt t="86028" x="2041525" y="6307138"/>
          <p14:tracePt t="86045" x="2025650" y="6307138"/>
          <p14:tracePt t="86047" x="1992313" y="6307138"/>
          <p14:tracePt t="86062" x="1960563" y="6307138"/>
          <p14:tracePt t="86064" x="1920875" y="6315075"/>
          <p14:tracePt t="86078" x="1873250" y="6315075"/>
          <p14:tracePt t="86080" x="1841500" y="6323013"/>
          <p14:tracePt t="86081" x="1817688" y="6323013"/>
          <p14:tracePt t="86095" x="1817688" y="6330950"/>
          <p14:tracePt t="86112" x="1809750" y="6330950"/>
          <p14:tracePt t="87516" x="1817688" y="6330950"/>
          <p14:tracePt t="87531" x="1825625" y="6330950"/>
          <p14:tracePt t="87548" x="1833563" y="6330950"/>
          <p14:tracePt t="87555" x="1841500" y="6330950"/>
          <p14:tracePt t="87568" x="1849438" y="6330950"/>
          <p14:tracePt t="87585" x="1873250" y="6323013"/>
          <p14:tracePt t="87586" x="1905000" y="6307138"/>
          <p14:tracePt t="87601" x="1920875" y="6307138"/>
          <p14:tracePt t="87602" x="1936750" y="6299200"/>
          <p14:tracePt t="87618" x="1960563" y="6291263"/>
          <p14:tracePt t="87618" x="1984375" y="6291263"/>
          <p14:tracePt t="87635" x="2017713" y="6283325"/>
          <p14:tracePt t="87635" x="2049463" y="6275388"/>
          <p14:tracePt t="87651" x="2097088" y="6267450"/>
          <p14:tracePt t="87652" x="2144713" y="6259513"/>
          <p14:tracePt t="87668" x="2184400" y="6251575"/>
          <p14:tracePt t="87669" x="2232025" y="6243638"/>
          <p14:tracePt t="87671" x="2287588" y="6235700"/>
          <p14:tracePt t="87685" x="2351088" y="6235700"/>
          <p14:tracePt t="87687" x="2408238" y="6227763"/>
          <p14:tracePt t="87702" x="2463800" y="6219825"/>
          <p14:tracePt t="87704" x="2503488" y="6219825"/>
          <p14:tracePt t="87719" x="2543175" y="6219825"/>
          <p14:tracePt t="87721" x="2559050" y="6219825"/>
          <p14:tracePt t="87735" x="2582863" y="6219825"/>
          <p14:tracePt t="87737" x="2598738" y="6219825"/>
          <p14:tracePt t="87752" x="2606675" y="6219825"/>
          <p14:tracePt t="87754" x="2614613" y="6219825"/>
          <p14:tracePt t="87889" x="2606675" y="6211888"/>
          <p14:tracePt t="87897" x="2590800" y="6203950"/>
          <p14:tracePt t="87905" x="2582863" y="6196013"/>
          <p14:tracePt t="87919" x="2566988" y="6196013"/>
          <p14:tracePt t="87922" x="2551113" y="6196013"/>
          <p14:tracePt t="87938" x="2527300" y="6188075"/>
          <p14:tracePt t="87953" x="2519363" y="6188075"/>
          <p14:tracePt t="87954" x="2503488" y="6188075"/>
          <p14:tracePt t="87969" x="2495550" y="6188075"/>
          <p14:tracePt t="87971" x="2479675" y="6188075"/>
          <p14:tracePt t="87986" x="2463800" y="6188075"/>
          <p14:tracePt t="87988" x="2439988" y="6188075"/>
          <p14:tracePt t="88003" x="2416175" y="6196013"/>
          <p14:tracePt t="88005" x="2392363" y="6196013"/>
          <p14:tracePt t="88020" x="2374900" y="6196013"/>
          <p14:tracePt t="88022" x="2359025" y="6196013"/>
          <p14:tracePt t="88140" x="2366963" y="6196013"/>
          <p14:tracePt t="88147" x="2384425" y="6196013"/>
          <p14:tracePt t="88155" x="2424113" y="6188075"/>
          <p14:tracePt t="88170" x="2471738" y="6188075"/>
          <p14:tracePt t="88171" x="2535238" y="6180138"/>
          <p14:tracePt t="88187" x="2614613" y="6180138"/>
          <p14:tracePt t="88188" x="2709863" y="6188075"/>
          <p14:tracePt t="88204" x="2814638" y="6196013"/>
          <p14:tracePt t="88205" x="2901950" y="6211888"/>
          <p14:tracePt t="88220" x="2965450" y="6219825"/>
          <p14:tracePt t="88221" x="3021013" y="6227763"/>
          <p14:tracePt t="88237" x="3060700" y="6227763"/>
          <p14:tracePt t="88239" x="3100388" y="6227763"/>
          <p14:tracePt t="88241" x="3133725" y="6227763"/>
          <p14:tracePt t="88254" x="3157538" y="6227763"/>
          <p14:tracePt t="88256" x="3173413" y="6227763"/>
          <p14:tracePt t="88271" x="3189288" y="6227763"/>
          <p14:tracePt t="88273" x="3205163" y="6227763"/>
          <p14:tracePt t="88288" x="3213100" y="6227763"/>
          <p14:tracePt t="88304" x="3221038" y="6227763"/>
          <p14:tracePt t="88412" x="3228975" y="6227763"/>
          <p14:tracePt t="88474" x="3228975" y="6219825"/>
          <p14:tracePt t="88522" x="3213100" y="6219825"/>
          <p14:tracePt t="88529" x="3197225" y="6219825"/>
          <p14:tracePt t="88538" x="3173413" y="6227763"/>
          <p14:tracePt t="88555" x="3149600" y="6227763"/>
          <p14:tracePt t="88556" x="3117850" y="6235700"/>
          <p14:tracePt t="88572" x="3076575" y="6235700"/>
          <p14:tracePt t="88573" x="3021013" y="6235700"/>
          <p14:tracePt t="88575" x="2949575" y="6235700"/>
          <p14:tracePt t="88589" x="2870200" y="6227763"/>
          <p14:tracePt t="88591" x="2790825" y="6219825"/>
          <p14:tracePt t="88605" x="2709863" y="6211888"/>
          <p14:tracePt t="88607" x="2630488" y="6211888"/>
          <p14:tracePt t="88622" x="2551113" y="6211888"/>
          <p14:tracePt t="88624" x="2495550" y="6211888"/>
          <p14:tracePt t="88639" x="2439988" y="6219825"/>
          <p14:tracePt t="88641" x="2400300" y="6227763"/>
          <p14:tracePt t="88656" x="2366963" y="6227763"/>
          <p14:tracePt t="88657" x="2343150" y="6227763"/>
          <p14:tracePt t="88672" x="2319338" y="6227763"/>
          <p14:tracePt t="88674" x="2295525" y="6227763"/>
          <p14:tracePt t="88689" x="2255838" y="6227763"/>
          <p14:tracePt t="88691" x="2208213" y="6227763"/>
          <p14:tracePt t="88706" x="2152650" y="6227763"/>
          <p14:tracePt t="88707" x="2025650" y="6211888"/>
          <p14:tracePt t="88722" x="1960563" y="6203950"/>
          <p14:tracePt t="88724" x="1897063" y="6196013"/>
          <p14:tracePt t="88739" x="1833563" y="6188075"/>
          <p14:tracePt t="88741" x="1785938" y="6180138"/>
          <p14:tracePt t="88756" x="1738313" y="6172200"/>
          <p14:tracePt t="88758" x="1714500" y="6164263"/>
          <p14:tracePt t="88773" x="1698625" y="6164263"/>
          <p14:tracePt t="88774" x="1682750" y="6156325"/>
          <p14:tracePt t="88789" x="1674813" y="6156325"/>
          <p14:tracePt t="88791" x="1666875" y="6148388"/>
          <p14:tracePt t="88806" x="1658938" y="6148388"/>
          <p14:tracePt t="88808" x="1651000" y="6148388"/>
          <p14:tracePt t="88823" x="1633538" y="6164263"/>
          <p14:tracePt t="88825" x="1601788" y="6188075"/>
          <p14:tracePt t="88840" x="1577975" y="6203950"/>
          <p14:tracePt t="88841" x="1562100" y="6211888"/>
          <p14:tracePt t="88856" x="1546225" y="6211888"/>
          <p14:tracePt t="88858" x="1538288" y="6211888"/>
          <p14:tracePt t="88873" x="1530350" y="6219825"/>
          <p14:tracePt t="88928" x="1522413" y="6219825"/>
          <p14:tracePt t="89028" x="1522413" y="6227763"/>
          <p14:tracePt t="89043" x="1538288" y="6227763"/>
          <p14:tracePt t="89051" x="1577975" y="6227763"/>
          <p14:tracePt t="89060" x="1609725" y="6235700"/>
          <p14:tracePt t="89074" x="1674813" y="6243638"/>
          <p14:tracePt t="89076" x="1754188" y="6251575"/>
          <p14:tracePt t="89091" x="1841500" y="6251575"/>
          <p14:tracePt t="89092" x="1928813" y="6251575"/>
          <p14:tracePt t="89107" x="2025650" y="6251575"/>
          <p14:tracePt t="89109" x="2120900" y="6243638"/>
          <p14:tracePt t="89124" x="2255838" y="6219825"/>
          <p14:tracePt t="89126" x="2392363" y="6211888"/>
          <p14:tracePt t="89141" x="2535238" y="6203950"/>
          <p14:tracePt t="89143" x="2686050" y="6196013"/>
          <p14:tracePt t="89158" x="2806700" y="6180138"/>
          <p14:tracePt t="89160" x="2973388" y="6180138"/>
          <p14:tracePt t="89174" x="3028950" y="6180138"/>
          <p14:tracePt t="89176" x="3060700" y="6180138"/>
          <p14:tracePt t="89191" x="3076575" y="6180138"/>
          <p14:tracePt t="89193" x="3084513" y="6180138"/>
          <p14:tracePt t="89316" x="3084513" y="6188075"/>
          <p14:tracePt t="89550" x="3036888" y="6180138"/>
          <p14:tracePt t="89557" x="2989263" y="6148388"/>
          <p14:tracePt t="89566" x="2925763" y="6108700"/>
          <p14:tracePt t="89576" x="2838450" y="6084888"/>
          <p14:tracePt t="89593" x="2751138" y="6053138"/>
          <p14:tracePt t="89593" x="2614613" y="5980113"/>
          <p14:tracePt t="89609" x="2479675" y="5916613"/>
          <p14:tracePt t="89610" x="2311400" y="5829300"/>
          <p14:tracePt t="89613" x="2160588" y="5741988"/>
          <p14:tracePt t="89626" x="2073275" y="5678488"/>
          <p14:tracePt t="89628" x="2017713" y="5613400"/>
          <p14:tracePt t="89643" x="1976438" y="5565775"/>
          <p14:tracePt t="89645" x="1976438" y="5549900"/>
          <p14:tracePt t="89660" x="1976438" y="5534025"/>
          <p14:tracePt t="89661" x="1976438" y="5518150"/>
          <p14:tracePt t="89676" x="1976438" y="5502275"/>
          <p14:tracePt t="89678" x="1976438" y="5486400"/>
          <p14:tracePt t="89693" x="1984375" y="5486400"/>
          <p14:tracePt t="89792" x="1984375" y="5478463"/>
          <p14:tracePt t="89894" x="1984375" y="5462588"/>
          <p14:tracePt t="89901" x="1960563" y="5438775"/>
          <p14:tracePt t="89911" x="1944688" y="5407025"/>
          <p14:tracePt t="89927" x="1912938" y="5383213"/>
          <p14:tracePt t="89928" x="1889125" y="5351463"/>
          <p14:tracePt t="89944" x="1841500" y="5319713"/>
          <p14:tracePt t="89945" x="1793875" y="5286375"/>
          <p14:tracePt t="89948" x="1746250" y="5254625"/>
          <p14:tracePt t="89961" x="1698625" y="5222875"/>
          <p14:tracePt t="89963" x="1666875" y="5191125"/>
          <p14:tracePt t="89977" x="1651000" y="5175250"/>
          <p14:tracePt t="89980" x="1633538" y="5159375"/>
          <p14:tracePt t="89994" x="1625600" y="5143500"/>
          <p14:tracePt t="89996" x="1625600" y="5127625"/>
          <p14:tracePt t="90011" x="1617663" y="5127625"/>
          <p14:tracePt t="90013" x="1617663" y="5119688"/>
          <p14:tracePt t="90244" x="1617663" y="5103813"/>
          <p14:tracePt t="90251" x="1625600" y="5080000"/>
          <p14:tracePt t="90262" x="1633538" y="5072063"/>
          <p14:tracePt t="90279" x="1633538" y="5056188"/>
          <p14:tracePt t="90279" x="1633538" y="5040313"/>
          <p14:tracePt t="90295" x="1633538" y="5024438"/>
          <p14:tracePt t="90296" x="1633538" y="5008563"/>
          <p14:tracePt t="90297" x="1633538" y="4984750"/>
          <p14:tracePt t="90312" x="1625600" y="4976813"/>
          <p14:tracePt t="90313" x="1625600" y="4967288"/>
          <p14:tracePt t="90330" x="1617663" y="4959350"/>
          <p14:tracePt t="90346" x="1617663" y="4951413"/>
          <p14:tracePt t="90362" x="1617663" y="4943475"/>
          <p14:tracePt t="90379" x="1617663" y="4935538"/>
          <p14:tracePt t="90396" x="1617663" y="4927600"/>
          <p14:tracePt t="90413" x="1617663" y="4919663"/>
          <p14:tracePt t="90610" x="1617663" y="4903788"/>
          <p14:tracePt t="90617" x="1617663" y="4879975"/>
          <p14:tracePt t="90625" x="1609725" y="4856163"/>
          <p14:tracePt t="90633" x="1601788" y="4840288"/>
          <p14:tracePt t="90647" x="1593850" y="4816475"/>
          <p14:tracePt t="90649" x="1585913" y="4792663"/>
          <p14:tracePt t="90664" x="1562100" y="4760913"/>
          <p14:tracePt t="90666" x="1546225" y="4737100"/>
          <p14:tracePt t="90680" x="1514475" y="4713288"/>
          <p14:tracePt t="90683" x="1490663" y="4697413"/>
          <p14:tracePt t="90697" x="1458913" y="4681538"/>
          <p14:tracePt t="90699" x="1435100" y="4665663"/>
          <p14:tracePt t="90714" x="1419225" y="4657725"/>
          <p14:tracePt t="90716" x="1403350" y="4649788"/>
          <p14:tracePt t="90731" x="1379538" y="4641850"/>
          <p14:tracePt t="90732" x="1363663" y="4641850"/>
          <p14:tracePt t="90747" x="1347788" y="4633913"/>
          <p14:tracePt t="90749" x="1323975" y="4624388"/>
          <p14:tracePt t="90764" x="1300163" y="4616450"/>
          <p14:tracePt t="90766" x="1211263" y="4616450"/>
          <p14:tracePt t="90781" x="1163638" y="4608513"/>
          <p14:tracePt t="90783" x="1139825" y="4600575"/>
          <p14:tracePt t="90797" x="1116013" y="4592638"/>
          <p14:tracePt t="90799" x="1100138" y="4584700"/>
          <p14:tracePt t="90814" x="1092200" y="4584700"/>
          <p14:tracePt t="90831" x="1084263" y="4584700"/>
          <p14:tracePt t="90930" x="1068388" y="4576763"/>
          <p14:tracePt t="91258" x="1076325" y="4568825"/>
          <p14:tracePt t="91265" x="1108075" y="4568825"/>
          <p14:tracePt t="91274" x="1171575" y="4568825"/>
          <p14:tracePt t="91283" x="1235075" y="4560888"/>
          <p14:tracePt t="91299" x="1300163" y="4552950"/>
          <p14:tracePt t="91300" x="1363663" y="4552950"/>
          <p14:tracePt t="91316" x="1427163" y="4552950"/>
          <p14:tracePt t="91317" x="1482725" y="4552950"/>
          <p14:tracePt t="91333" x="1522413" y="4545013"/>
          <p14:tracePt t="91334" x="1585913" y="4545013"/>
          <p14:tracePt t="91336" x="1641475" y="4545013"/>
          <p14:tracePt t="91350" x="1706563" y="4545013"/>
          <p14:tracePt t="91352" x="1762125" y="4537075"/>
          <p14:tracePt t="91366" x="1833563" y="4529138"/>
          <p14:tracePt t="91368" x="1936750" y="4513263"/>
          <p14:tracePt t="91383" x="2065338" y="4505325"/>
          <p14:tracePt t="91385" x="2184400" y="4497388"/>
          <p14:tracePt t="91400" x="2327275" y="4497388"/>
          <p14:tracePt t="91402" x="2439988" y="4497388"/>
          <p14:tracePt t="91417" x="2535238" y="4497388"/>
          <p14:tracePt t="91419" x="2614613" y="4505325"/>
          <p14:tracePt t="91433" x="2678113" y="4505325"/>
          <p14:tracePt t="91435" x="2741613" y="4505325"/>
          <p14:tracePt t="91450" x="2798763" y="4505325"/>
          <p14:tracePt t="91452" x="2894013" y="4505325"/>
          <p14:tracePt t="91467" x="2925763" y="4497388"/>
          <p14:tracePt t="91469" x="2981325" y="4489450"/>
          <p14:tracePt t="91484" x="3036888" y="4473575"/>
          <p14:tracePt t="91485" x="3117850" y="4465638"/>
          <p14:tracePt t="91500" x="3197225" y="4457700"/>
          <p14:tracePt t="91503" x="3292475" y="4449763"/>
          <p14:tracePt t="91517" x="3411538" y="4441825"/>
          <p14:tracePt t="91519" x="3548063" y="4433888"/>
          <p14:tracePt t="91534" x="3651250" y="4433888"/>
          <p14:tracePt t="91536" x="3722688" y="4433888"/>
          <p14:tracePt t="91537" x="3778250" y="4433888"/>
          <p14:tracePt t="91550" x="3810000" y="4433888"/>
          <p14:tracePt t="91567" x="3825875" y="4433888"/>
          <p14:tracePt t="91570" x="3833813" y="4433888"/>
          <p14:tracePt t="91616" x="3843338" y="4433888"/>
          <p14:tracePt t="91623" x="3851275" y="4433888"/>
          <p14:tracePt t="91634" x="3859213" y="4433888"/>
          <p14:tracePt t="91936" x="3867150" y="4433888"/>
          <p14:tracePt t="91952" x="3875088" y="4433888"/>
          <p14:tracePt t="91959" x="3883025" y="4441825"/>
          <p14:tracePt t="91969" x="3883025" y="4449763"/>
          <p14:tracePt t="91986" x="3883025" y="4457700"/>
          <p14:tracePt t="91989" x="3890963" y="4457700"/>
          <p14:tracePt t="92002" x="3890963" y="4465638"/>
          <p14:tracePt t="92019" x="3898900" y="446563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>
            <a:extLst>
              <a:ext uri="{FF2B5EF4-FFF2-40B4-BE49-F238E27FC236}">
                <a16:creationId xmlns:a16="http://schemas.microsoft.com/office/drawing/2014/main" id="{2BCC5AFD-62C9-4FD5-A031-C9F8951594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8775" y="368300"/>
            <a:ext cx="8426450" cy="756444"/>
          </a:xfrm>
        </p:spPr>
        <p:txBody>
          <a:bodyPr/>
          <a:lstStyle/>
          <a:p>
            <a:pPr algn="l" eaLnBrk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en-US" sz="3200" b="1" dirty="0"/>
              <a:t>Contents</a:t>
            </a:r>
          </a:p>
        </p:txBody>
      </p:sp>
      <p:sp>
        <p:nvSpPr>
          <p:cNvPr id="44035" name="Text Box 2">
            <a:extLst>
              <a:ext uri="{FF2B5EF4-FFF2-40B4-BE49-F238E27FC236}">
                <a16:creationId xmlns:a16="http://schemas.microsoft.com/office/drawing/2014/main" id="{1364023F-9107-4416-B99C-B17EF0745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6308725"/>
            <a:ext cx="190817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buSzPct val="100000"/>
              <a:buFont typeface="Times New Roman" panose="02020603050405020304" pitchFamily="18" charset="0"/>
              <a:buNone/>
            </a:pPr>
            <a:fld id="{C98604AE-47B1-4A43-8839-882E9A08FEE2}" type="slidenum">
              <a:rPr lang="en-GB" altLang="en-US" sz="1400">
                <a:solidFill>
                  <a:srgbClr val="005C84"/>
                </a:solidFill>
              </a:rPr>
              <a:pPr algn="r" eaLnBrk="1">
                <a:buSzPct val="100000"/>
                <a:buFont typeface="Times New Roman" panose="02020603050405020304" pitchFamily="18" charset="0"/>
                <a:buNone/>
              </a:pPr>
              <a:t>2</a:t>
            </a:fld>
            <a:endParaRPr lang="en-GB" altLang="en-US" sz="1400" dirty="0">
              <a:solidFill>
                <a:srgbClr val="005C84"/>
              </a:solidFill>
            </a:endParaRPr>
          </a:p>
        </p:txBody>
      </p:sp>
      <p:sp>
        <p:nvSpPr>
          <p:cNvPr id="44036" name="AutoShape 3">
            <a:extLst>
              <a:ext uri="{FF2B5EF4-FFF2-40B4-BE49-F238E27FC236}">
                <a16:creationId xmlns:a16="http://schemas.microsoft.com/office/drawing/2014/main" id="{922190A6-8466-40A4-B7C9-BAE12A4DC969}"/>
              </a:ext>
            </a:extLst>
          </p:cNvPr>
          <p:cNvSpPr>
            <a:spLocks/>
          </p:cNvSpPr>
          <p:nvPr/>
        </p:nvSpPr>
        <p:spPr bwMode="auto">
          <a:xfrm>
            <a:off x="755576" y="1410494"/>
            <a:ext cx="7848798" cy="2216150"/>
          </a:xfrm>
          <a:custGeom>
            <a:avLst/>
            <a:gdLst>
              <a:gd name="T0" fmla="*/ 8424862 w 8424862"/>
              <a:gd name="T1" fmla="*/ 1108075 h 2216150"/>
              <a:gd name="T2" fmla="*/ 4212431 w 8424862"/>
              <a:gd name="T3" fmla="*/ 2216150 h 2216150"/>
              <a:gd name="T4" fmla="*/ 0 w 8424862"/>
              <a:gd name="T5" fmla="*/ 1108075 h 2216150"/>
              <a:gd name="T6" fmla="*/ 4212431 w 8424862"/>
              <a:gd name="T7" fmla="*/ 0 h 22161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8424862"/>
              <a:gd name="T13" fmla="*/ 0 h 2216150"/>
              <a:gd name="T14" fmla="*/ 8424862 w 8424862"/>
              <a:gd name="T15" fmla="*/ 2216150 h 22161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424862" h="2216150">
                <a:moveTo>
                  <a:pt x="0" y="0"/>
                </a:moveTo>
                <a:lnTo>
                  <a:pt x="23403" y="0"/>
                </a:lnTo>
                <a:lnTo>
                  <a:pt x="23403" y="6159"/>
                </a:lnTo>
                <a:lnTo>
                  <a:pt x="0" y="615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defTabSz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 defTabSz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 defTabSz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 defTabSz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 defTabSz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1400"/>
              </a:spcBef>
              <a:buClr>
                <a:srgbClr val="005C84"/>
              </a:buClr>
              <a:buFont typeface="Arial" panose="020B0604020202020204" pitchFamily="34" charset="0"/>
              <a:buChar char="•"/>
            </a:pPr>
            <a:r>
              <a:rPr lang="en-US" altLang="en-US" sz="2400" noProof="1">
                <a:solidFill>
                  <a:srgbClr val="005C84"/>
                </a:solidFill>
              </a:rPr>
              <a:t>Introduction</a:t>
            </a:r>
          </a:p>
          <a:p>
            <a:pPr eaLnBrk="1" hangingPunct="1">
              <a:spcBef>
                <a:spcPts val="1400"/>
              </a:spcBef>
              <a:buClr>
                <a:srgbClr val="005C84"/>
              </a:buClr>
              <a:buFont typeface="Arial" panose="020B0604020202020204" pitchFamily="34" charset="0"/>
              <a:buChar char="•"/>
            </a:pPr>
            <a:r>
              <a:rPr lang="en-US" altLang="en-GB" sz="2400" noProof="1">
                <a:solidFill>
                  <a:srgbClr val="005C84"/>
                </a:solidFill>
              </a:rPr>
              <a:t>Numerical method</a:t>
            </a:r>
          </a:p>
          <a:p>
            <a:pPr eaLnBrk="1" hangingPunct="1">
              <a:spcBef>
                <a:spcPts val="1400"/>
              </a:spcBef>
              <a:buClr>
                <a:srgbClr val="005C84"/>
              </a:buClr>
              <a:buFont typeface="Arial" panose="020B0604020202020204" pitchFamily="34" charset="0"/>
              <a:buChar char="•"/>
            </a:pPr>
            <a:r>
              <a:rPr lang="en-US" altLang="en-GB" sz="2400" noProof="1">
                <a:solidFill>
                  <a:srgbClr val="005C84"/>
                </a:solidFill>
              </a:rPr>
              <a:t>General setup and solver verification &amp; validation</a:t>
            </a:r>
          </a:p>
          <a:p>
            <a:pPr eaLnBrk="1" hangingPunct="1">
              <a:spcBef>
                <a:spcPts val="1400"/>
              </a:spcBef>
              <a:buClr>
                <a:srgbClr val="005C84"/>
              </a:buClr>
              <a:buFont typeface="Arial" panose="020B0604020202020204" pitchFamily="34" charset="0"/>
              <a:buChar char="•"/>
            </a:pPr>
            <a:r>
              <a:rPr lang="en-US" altLang="en-GB" sz="2400" noProof="1">
                <a:solidFill>
                  <a:srgbClr val="005C84"/>
                </a:solidFill>
              </a:rPr>
              <a:t>Flat plate with slot injection</a:t>
            </a:r>
          </a:p>
          <a:p>
            <a:pPr eaLnBrk="1" hangingPunct="1">
              <a:spcBef>
                <a:spcPts val="1400"/>
              </a:spcBef>
              <a:buClr>
                <a:srgbClr val="005C84"/>
              </a:buClr>
              <a:buFont typeface="Arial" panose="020B0604020202020204" pitchFamily="34" charset="0"/>
              <a:buChar char="•"/>
            </a:pPr>
            <a:r>
              <a:rPr lang="en-GB" altLang="en-GB" sz="2400" noProof="1">
                <a:solidFill>
                  <a:srgbClr val="005C84"/>
                </a:solidFill>
              </a:rPr>
              <a:t>Flat plate with injection through porous material</a:t>
            </a:r>
            <a:endParaRPr lang="en-US" altLang="en-GB" sz="2400" noProof="1">
              <a:solidFill>
                <a:srgbClr val="005C84"/>
              </a:solidFill>
            </a:endParaRPr>
          </a:p>
          <a:p>
            <a:pPr eaLnBrk="1" hangingPunct="1">
              <a:spcBef>
                <a:spcPts val="1400"/>
              </a:spcBef>
              <a:buClr>
                <a:srgbClr val="005C84"/>
              </a:buClr>
              <a:buFont typeface="Arial" panose="020B0604020202020204" pitchFamily="34" charset="0"/>
              <a:buChar char="•"/>
            </a:pPr>
            <a:r>
              <a:rPr lang="en-US" altLang="en-GB" sz="2400" noProof="1">
                <a:solidFill>
                  <a:srgbClr val="005C84"/>
                </a:solidFill>
              </a:rPr>
              <a:t>Conclusions</a:t>
            </a:r>
          </a:p>
          <a:p>
            <a:pPr marL="0" indent="0" eaLnBrk="1" hangingPunct="1">
              <a:spcBef>
                <a:spcPts val="1400"/>
              </a:spcBef>
              <a:buClr>
                <a:srgbClr val="005C84"/>
              </a:buClr>
            </a:pPr>
            <a:endParaRPr lang="en-US" sz="2000" dirty="0">
              <a:solidFill>
                <a:srgbClr val="00577F"/>
              </a:solidFill>
            </a:endParaRPr>
          </a:p>
          <a:p>
            <a:pPr marL="0" indent="0" eaLnBrk="1" hangingPunct="1">
              <a:spcBef>
                <a:spcPts val="1400"/>
              </a:spcBef>
              <a:buClr>
                <a:srgbClr val="005C84"/>
              </a:buClr>
            </a:pPr>
            <a:r>
              <a:rPr lang="en-US" sz="2000" dirty="0">
                <a:solidFill>
                  <a:srgbClr val="00577F"/>
                </a:solidFill>
              </a:rPr>
              <a:t>Part of EPSRC </a:t>
            </a:r>
            <a:r>
              <a:rPr lang="en-US" sz="2000" dirty="0" err="1">
                <a:solidFill>
                  <a:srgbClr val="00577F"/>
                </a:solidFill>
              </a:rPr>
              <a:t>Programme</a:t>
            </a:r>
            <a:r>
              <a:rPr lang="en-US" sz="2000" dirty="0">
                <a:solidFill>
                  <a:srgbClr val="00577F"/>
                </a:solidFill>
              </a:rPr>
              <a:t> Grant </a:t>
            </a:r>
            <a:r>
              <a:rPr lang="en-US" sz="2000" i="1" dirty="0">
                <a:solidFill>
                  <a:srgbClr val="00577F"/>
                </a:solidFill>
                <a:effectLst/>
              </a:rPr>
              <a:t>Transpiration Cooling Systems for Jet Engine Turbines and Hypersonic Flight </a:t>
            </a:r>
            <a:r>
              <a:rPr lang="en-US" sz="2000" dirty="0">
                <a:solidFill>
                  <a:srgbClr val="00577F"/>
                </a:solidFill>
                <a:effectLst/>
              </a:rPr>
              <a:t>http://transpirationcooling.eng.ox.ac.uk</a:t>
            </a:r>
          </a:p>
          <a:p>
            <a:pPr eaLnBrk="1" hangingPunct="1">
              <a:spcBef>
                <a:spcPts val="1400"/>
              </a:spcBef>
              <a:buClr>
                <a:srgbClr val="005C84"/>
              </a:buClr>
              <a:buFont typeface="Arial" panose="020B0604020202020204" pitchFamily="34" charset="0"/>
              <a:buChar char="•"/>
            </a:pPr>
            <a:endParaRPr lang="en-US" altLang="en-GB" sz="2400" noProof="1">
              <a:solidFill>
                <a:srgbClr val="00577F"/>
              </a:solidFill>
            </a:endParaRPr>
          </a:p>
          <a:p>
            <a:pPr eaLnBrk="1" hangingPunct="1">
              <a:spcBef>
                <a:spcPts val="1400"/>
              </a:spcBef>
              <a:buClr>
                <a:srgbClr val="005C84"/>
              </a:buClr>
              <a:buFont typeface="Arial" panose="020B0604020202020204" pitchFamily="34" charset="0"/>
              <a:buChar char="•"/>
            </a:pPr>
            <a:endParaRPr lang="en-US" altLang="en-US" sz="2800" noProof="1">
              <a:solidFill>
                <a:srgbClr val="00577F"/>
              </a:solidFill>
            </a:endParaRPr>
          </a:p>
          <a:p>
            <a:pPr eaLnBrk="1" hangingPunct="1">
              <a:spcBef>
                <a:spcPts val="1400"/>
              </a:spcBef>
              <a:buClr>
                <a:srgbClr val="005C84"/>
              </a:buClr>
              <a:buFont typeface="Arial" panose="020B0604020202020204" pitchFamily="34" charset="0"/>
              <a:buNone/>
            </a:pPr>
            <a:endParaRPr lang="en-US" altLang="en-US" noProof="1">
              <a:solidFill>
                <a:srgbClr val="005C84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1193278-E6BB-416E-82B8-603719C76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44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85908" y="1124744"/>
            <a:ext cx="5326252" cy="646331"/>
          </a:xfrm>
          <a:prstGeom prst="rect">
            <a:avLst/>
          </a:prstGeom>
          <a:blipFill>
            <a:blip r:embed="rId4"/>
            <a:stretch>
              <a:fillRect l="-1031" t="-4717" b="-15094"/>
            </a:stretch>
          </a:blipFill>
        </p:spPr>
        <p:txBody>
          <a:bodyPr/>
          <a:lstStyle/>
          <a:p>
            <a:r>
              <a:rPr lang="en-GB" dirty="0">
                <a:solidFill>
                  <a:srgbClr val="00577F"/>
                </a:solidFill>
              </a:rPr>
              <a:t> </a:t>
            </a:r>
          </a:p>
        </p:txBody>
      </p:sp>
      <p:sp>
        <p:nvSpPr>
          <p:cNvPr id="11" name="TextBox 1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5536" y="2348880"/>
            <a:ext cx="4320480" cy="369332"/>
          </a:xfrm>
          <a:prstGeom prst="rect">
            <a:avLst/>
          </a:prstGeom>
          <a:blipFill>
            <a:blip r:embed="rId5"/>
            <a:stretch>
              <a:fillRect b="-9836"/>
            </a:stretch>
          </a:blipFill>
        </p:spPr>
        <p:txBody>
          <a:bodyPr/>
          <a:lstStyle/>
          <a:p>
            <a:r>
              <a:rPr lang="en-GB">
                <a:noFill/>
              </a:rPr>
              <a:t> </a:t>
            </a:r>
          </a:p>
        </p:txBody>
      </p:sp>
      <p:sp>
        <p:nvSpPr>
          <p:cNvPr id="12" name="TextBox 1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5536" y="2915652"/>
            <a:ext cx="4320480" cy="369332"/>
          </a:xfrm>
          <a:prstGeom prst="rect">
            <a:avLst/>
          </a:prstGeom>
          <a:blipFill>
            <a:blip r:embed="rId6"/>
            <a:stretch>
              <a:fillRect b="-9836"/>
            </a:stretch>
          </a:blipFill>
        </p:spPr>
        <p:txBody>
          <a:bodyPr/>
          <a:lstStyle/>
          <a:p>
            <a:r>
              <a:rPr lang="en-GB">
                <a:noFill/>
              </a:rPr>
              <a:t> </a:t>
            </a:r>
          </a:p>
        </p:txBody>
      </p:sp>
      <p:sp>
        <p:nvSpPr>
          <p:cNvPr id="13" name="TextBox 1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5536" y="3501008"/>
            <a:ext cx="4320480" cy="369332"/>
          </a:xfrm>
          <a:prstGeom prst="rect">
            <a:avLst/>
          </a:prstGeom>
          <a:blipFill>
            <a:blip r:embed="rId7"/>
            <a:stretch>
              <a:fillRect b="-9836"/>
            </a:stretch>
          </a:blipFill>
        </p:spPr>
        <p:txBody>
          <a:bodyPr/>
          <a:lstStyle/>
          <a:p>
            <a:r>
              <a:rPr lang="en-GB">
                <a:noFill/>
              </a:rPr>
              <a:t> </a:t>
            </a:r>
          </a:p>
        </p:txBody>
      </p:sp>
      <p:sp>
        <p:nvSpPr>
          <p:cNvPr id="14" name="TextBox 1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5536" y="4149080"/>
            <a:ext cx="4320480" cy="369332"/>
          </a:xfrm>
          <a:prstGeom prst="rect">
            <a:avLst/>
          </a:prstGeom>
          <a:blipFill>
            <a:blip r:embed="rId8"/>
            <a:stretch>
              <a:fillRect b="-10000"/>
            </a:stretch>
          </a:blipFill>
        </p:spPr>
        <p:txBody>
          <a:bodyPr/>
          <a:lstStyle/>
          <a:p>
            <a:r>
              <a:rPr lang="en-GB">
                <a:noFill/>
              </a:rPr>
              <a:t> </a:t>
            </a:r>
          </a:p>
        </p:txBody>
      </p:sp>
      <p:sp>
        <p:nvSpPr>
          <p:cNvPr id="50184" name="TextBox 14"/>
          <p:cNvSpPr txBox="1">
            <a:spLocks noChangeArrowheads="1"/>
          </p:cNvSpPr>
          <p:nvPr/>
        </p:nvSpPr>
        <p:spPr bwMode="auto">
          <a:xfrm>
            <a:off x="474264" y="4836477"/>
            <a:ext cx="39592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dirty="0">
                <a:solidFill>
                  <a:srgbClr val="00577F"/>
                </a:solidFill>
              </a:rPr>
              <a:t>Simulation results show rescaling capability from very small pore sizes to higher scales in terms of the D-F </a:t>
            </a:r>
            <a:r>
              <a:rPr lang="en-US" altLang="en-US" dirty="0" err="1">
                <a:solidFill>
                  <a:srgbClr val="00577F"/>
                </a:solidFill>
              </a:rPr>
              <a:t>behaviour</a:t>
            </a:r>
            <a:endParaRPr lang="en-GB" altLang="en-US" dirty="0">
              <a:solidFill>
                <a:srgbClr val="00577F"/>
              </a:solidFill>
            </a:endParaRPr>
          </a:p>
        </p:txBody>
      </p:sp>
      <p:sp>
        <p:nvSpPr>
          <p:cNvPr id="17" name="TextBox 1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24663" y="1903365"/>
            <a:ext cx="1262226" cy="369332"/>
          </a:xfrm>
          <a:prstGeom prst="rect">
            <a:avLst/>
          </a:prstGeom>
          <a:blipFill>
            <a:blip r:embed="rId9"/>
            <a:stretch>
              <a:fillRect t="-6557" b="-26230"/>
            </a:stretch>
          </a:blipFill>
        </p:spPr>
        <p:txBody>
          <a:bodyPr/>
          <a:lstStyle/>
          <a:p>
            <a:r>
              <a:rPr lang="en-GB">
                <a:noFill/>
              </a:rPr>
              <a:t> </a:t>
            </a:r>
          </a:p>
        </p:txBody>
      </p:sp>
      <p:sp>
        <p:nvSpPr>
          <p:cNvPr id="15" name="TextShape 1"/>
          <p:cNvSpPr txBox="1"/>
          <p:nvPr/>
        </p:nvSpPr>
        <p:spPr>
          <a:xfrm>
            <a:off x="539552" y="106472"/>
            <a:ext cx="7883374" cy="895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</a:rPr>
              <a:t>Matching with experiment in terms of blowing ratio, and rescaling to higher pore sizes </a:t>
            </a:r>
          </a:p>
        </p:txBody>
      </p:sp>
      <p:pic>
        <p:nvPicPr>
          <p:cNvPr id="16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894" y="3133749"/>
            <a:ext cx="1771650" cy="262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353" y="2227003"/>
            <a:ext cx="844031" cy="353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193" y="2218300"/>
            <a:ext cx="979157" cy="353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296" y="2227004"/>
            <a:ext cx="1059973" cy="353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752620" y="2794954"/>
                <a:ext cx="11381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=12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2620" y="2794954"/>
                <a:ext cx="1138197" cy="276999"/>
              </a:xfrm>
              <a:prstGeom prst="rect">
                <a:avLst/>
              </a:prstGeom>
              <a:blipFill>
                <a:blip r:embed="rId14"/>
                <a:stretch>
                  <a:fillRect l="-4301" r="-4301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701883" y="1909042"/>
                <a:ext cx="11381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=24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1883" y="1909042"/>
                <a:ext cx="1138197" cy="276999"/>
              </a:xfrm>
              <a:prstGeom prst="rect">
                <a:avLst/>
              </a:prstGeom>
              <a:blipFill>
                <a:blip r:embed="rId15"/>
                <a:stretch>
                  <a:fillRect l="-4278" r="-4278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889240" y="1909042"/>
                <a:ext cx="11381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=48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240" y="1909042"/>
                <a:ext cx="1138197" cy="276999"/>
              </a:xfrm>
              <a:prstGeom prst="rect">
                <a:avLst/>
              </a:prstGeom>
              <a:blipFill>
                <a:blip r:embed="rId16"/>
                <a:stretch>
                  <a:fillRect l="-4278" r="-4278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8055572" y="1915370"/>
                <a:ext cx="11381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=96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5572" y="1915370"/>
                <a:ext cx="1138197" cy="276999"/>
              </a:xfrm>
              <a:prstGeom prst="rect">
                <a:avLst/>
              </a:prstGeom>
              <a:blipFill>
                <a:blip r:embed="rId17"/>
                <a:stretch>
                  <a:fillRect l="-4278" r="-4278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2557D506-0441-4F69-8E62-BB78D3523007}"/>
              </a:ext>
            </a:extLst>
          </p:cNvPr>
          <p:cNvSpPr txBox="1"/>
          <p:nvPr/>
        </p:nvSpPr>
        <p:spPr>
          <a:xfrm>
            <a:off x="4496591" y="5809709"/>
            <a:ext cx="4606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577F"/>
                </a:solidFill>
              </a:rPr>
              <a:t>Streamwise velocity</a:t>
            </a:r>
            <a:endParaRPr lang="en-GB" sz="1600" dirty="0">
              <a:solidFill>
                <a:srgbClr val="00577F"/>
              </a:solidFill>
            </a:endParaRPr>
          </a:p>
        </p:txBody>
      </p:sp>
      <p:sp>
        <p:nvSpPr>
          <p:cNvPr id="27" name="AutoShape 2">
            <a:extLst>
              <a:ext uri="{FF2B5EF4-FFF2-40B4-BE49-F238E27FC236}">
                <a16:creationId xmlns:a16="http://schemas.microsoft.com/office/drawing/2014/main" id="{72EF694E-2D88-4C12-96CB-B3E507A57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8637" y="6381328"/>
            <a:ext cx="1906588" cy="180975"/>
          </a:xfrm>
          <a:custGeom>
            <a:avLst/>
            <a:gdLst>
              <a:gd name="T0" fmla="*/ 1906588 w 1906588"/>
              <a:gd name="T1" fmla="*/ 90488 h 180975"/>
              <a:gd name="T2" fmla="*/ 953294 w 1906588"/>
              <a:gd name="T3" fmla="*/ 180975 h 180975"/>
              <a:gd name="T4" fmla="*/ 0 w 1906588"/>
              <a:gd name="T5" fmla="*/ 90488 h 180975"/>
              <a:gd name="T6" fmla="*/ 953294 w 1906588"/>
              <a:gd name="T7" fmla="*/ 0 h 18097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906588"/>
              <a:gd name="T13" fmla="*/ 0 h 180975"/>
              <a:gd name="T14" fmla="*/ 1906588 w 1906588"/>
              <a:gd name="T15" fmla="*/ 180975 h 1809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06588" h="180975">
                <a:moveTo>
                  <a:pt x="0" y="0"/>
                </a:moveTo>
                <a:lnTo>
                  <a:pt x="5299" y="0"/>
                </a:lnTo>
                <a:lnTo>
                  <a:pt x="5299" y="502"/>
                </a:lnTo>
                <a:lnTo>
                  <a:pt x="0" y="502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buFont typeface="Times New Roman" panose="02020603050405020304" pitchFamily="18" charset="0"/>
              <a:buNone/>
            </a:pPr>
            <a:fld id="{172F3BB7-0219-4910-B0B2-C388838655CD}" type="slidenum">
              <a:rPr lang="en-GB" altLang="en-US" sz="1400">
                <a:solidFill>
                  <a:srgbClr val="005C84"/>
                </a:solidFill>
              </a:rPr>
              <a:pPr algn="r" eaLnBrk="1">
                <a:buFont typeface="Times New Roman" panose="02020603050405020304" pitchFamily="18" charset="0"/>
                <a:buNone/>
              </a:pPr>
              <a:t>20</a:t>
            </a:fld>
            <a:endParaRPr lang="en-GB" altLang="en-US" sz="1400" dirty="0">
              <a:solidFill>
                <a:srgbClr val="005C84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A3A5988-B2EA-430C-92DA-8FC96161D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57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75"/>
    </mc:Choice>
    <mc:Fallback xmlns="">
      <p:transition spd="slow" advTm="44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87" x="3914775" y="4457700"/>
          <p14:tracePt t="4593" x="3994150" y="4402138"/>
          <p14:tracePt t="4602" x="4113213" y="4362450"/>
          <p14:tracePt t="4619" x="4297363" y="4354513"/>
          <p14:tracePt t="4621" x="4511675" y="4354513"/>
          <p14:tracePt t="4636" x="4767263" y="4386263"/>
          <p14:tracePt t="4637" x="4999038" y="4425950"/>
          <p14:tracePt t="4653" x="5070475" y="4449763"/>
          <p14:tracePt t="4653" x="5086350" y="4457700"/>
          <p14:tracePt t="4655" x="5070475" y="4457700"/>
          <p14:tracePt t="4669" x="5014913" y="4473575"/>
          <p14:tracePt t="4686" x="4926013" y="4481513"/>
          <p14:tracePt t="4688" x="4751388" y="4481513"/>
          <p14:tracePt t="4703" x="4687888" y="4481513"/>
          <p14:tracePt t="4704" x="4608513" y="4473575"/>
          <p14:tracePt t="4720" x="4543425" y="4465638"/>
          <p14:tracePt t="4721" x="4495800" y="4457700"/>
          <p14:tracePt t="4736" x="4471988" y="4457700"/>
          <p14:tracePt t="4738" x="4448175" y="4457700"/>
          <p14:tracePt t="4820" x="4392613" y="4457700"/>
          <p14:tracePt t="4827" x="4344988" y="4457700"/>
          <p14:tracePt t="4837" x="4305300" y="4465638"/>
          <p14:tracePt t="4854" x="4289425" y="4465638"/>
          <p14:tracePt t="4855" x="4289425" y="4457700"/>
          <p14:tracePt t="4870" x="4289425" y="4449763"/>
          <p14:tracePt t="4872" x="4305300" y="4441825"/>
          <p14:tracePt t="4887" x="4321175" y="4433888"/>
          <p14:tracePt t="4888" x="4337050" y="4433888"/>
          <p14:tracePt t="4904" x="4352925" y="4433888"/>
          <p14:tracePt t="4906" x="4360863" y="4433888"/>
          <p14:tracePt t="5000" x="4360863" y="4441825"/>
          <p14:tracePt t="5046" x="4360863" y="4449763"/>
          <p14:tracePt t="5358" x="4368800" y="4449763"/>
          <p14:tracePt t="5365" x="4495800" y="4457700"/>
          <p14:tracePt t="5374" x="4632325" y="4505325"/>
          <p14:tracePt t="5389" x="4759325" y="4584700"/>
          <p14:tracePt t="5390" x="4830763" y="4665663"/>
          <p14:tracePt t="5406" x="4878388" y="4752975"/>
          <p14:tracePt t="5406" x="4902200" y="4816475"/>
          <p14:tracePt t="5422" x="4910138" y="4879975"/>
          <p14:tracePt t="5424" x="4910138" y="4927600"/>
          <p14:tracePt t="5439" x="4910138" y="4992688"/>
          <p14:tracePt t="5440" x="4894263" y="5040313"/>
          <p14:tracePt t="5456" x="4886325" y="5080000"/>
          <p14:tracePt t="5457" x="4886325" y="5111750"/>
          <p14:tracePt t="5473" x="4886325" y="5135563"/>
          <p14:tracePt t="5474" x="4894263" y="5175250"/>
          <p14:tracePt t="5489" x="4902200" y="5175250"/>
          <p14:tracePt t="5490" x="4902200" y="5183188"/>
          <p14:tracePt t="5538" x="4902200" y="5191125"/>
          <p14:tracePt t="7284" x="4918075" y="5167313"/>
          <p14:tracePt t="7292" x="4983163" y="5040313"/>
          <p14:tracePt t="7300" x="5022850" y="4864100"/>
          <p14:tracePt t="7314" x="5078413" y="4649788"/>
          <p14:tracePt t="7314" x="5118100" y="4402138"/>
          <p14:tracePt t="7330" x="5157788" y="4146550"/>
          <p14:tracePt t="7331" x="5165725" y="3922713"/>
          <p14:tracePt t="7347" x="5181600" y="3708400"/>
          <p14:tracePt t="7348" x="5189538" y="3484563"/>
          <p14:tracePt t="7364" x="5189538" y="3349625"/>
          <p14:tracePt t="7364" x="5205413" y="3189288"/>
          <p14:tracePt t="7380" x="5221288" y="3054350"/>
          <p14:tracePt t="7381" x="5229225" y="2959100"/>
          <p14:tracePt t="7397" x="5229225" y="2894013"/>
          <p14:tracePt t="7397" x="5229225" y="2870200"/>
          <p14:tracePt t="7414" x="5229225" y="2862263"/>
          <p14:tracePt t="7494" x="5229225" y="2854325"/>
          <p14:tracePt t="7752" x="5229225" y="2862263"/>
          <p14:tracePt t="7760" x="5229225" y="2878138"/>
          <p14:tracePt t="7766" x="5229225" y="2901950"/>
          <p14:tracePt t="7782" x="5221288" y="2919413"/>
          <p14:tracePt t="7783" x="5221288" y="2935288"/>
          <p14:tracePt t="7799" x="5221288" y="2951163"/>
          <p14:tracePt t="7799" x="5221288" y="2967038"/>
          <p14:tracePt t="7815" x="5221288" y="2982913"/>
          <p14:tracePt t="7816" x="5221288" y="2998788"/>
          <p14:tracePt t="7832" x="5221288" y="3006725"/>
          <p14:tracePt t="8250" x="5221288" y="3014663"/>
          <p14:tracePt t="8257" x="5229225" y="3022600"/>
          <p14:tracePt t="8267" x="5253038" y="3030538"/>
          <p14:tracePt t="8284" x="5276850" y="3046413"/>
          <p14:tracePt t="8286" x="5300663" y="3046413"/>
          <p14:tracePt t="8301" x="5334000" y="3054350"/>
          <p14:tracePt t="8301" x="5381625" y="3062288"/>
          <p14:tracePt t="8318" x="5437188" y="3070225"/>
          <p14:tracePt t="8318" x="5500688" y="3070225"/>
          <p14:tracePt t="8320" x="5564188" y="3078163"/>
          <p14:tracePt t="8334" x="5619750" y="3086100"/>
          <p14:tracePt t="8336" x="5643563" y="3086100"/>
          <p14:tracePt t="8351" x="5651500" y="3086100"/>
          <p14:tracePt t="8352" x="5659438" y="3086100"/>
          <p14:tracePt t="8452" x="5667375" y="3078163"/>
          <p14:tracePt t="8459" x="5676900" y="3078163"/>
          <p14:tracePt t="8468" x="5700713" y="3070225"/>
          <p14:tracePt t="8485" x="5748338" y="3062288"/>
          <p14:tracePt t="8486" x="5835650" y="3062288"/>
          <p14:tracePt t="8502" x="5938838" y="3078163"/>
          <p14:tracePt t="8503" x="6034088" y="3117850"/>
          <p14:tracePt t="8518" x="6154738" y="3165475"/>
          <p14:tracePt t="8519" x="6257925" y="3228975"/>
          <p14:tracePt t="8535" x="6337300" y="3309938"/>
          <p14:tracePt t="8536" x="6392863" y="3381375"/>
          <p14:tracePt t="8538" x="6426200" y="3452813"/>
          <p14:tracePt t="8694" x="6450013" y="3452813"/>
          <p14:tracePt t="8701" x="6513513" y="3405188"/>
          <p14:tracePt t="8710" x="6584950" y="3341688"/>
          <p14:tracePt t="8719" x="6656388" y="3278188"/>
          <p14:tracePt t="8736" x="6735763" y="3213100"/>
          <p14:tracePt t="8737" x="6840538" y="3157538"/>
          <p14:tracePt t="8753" x="6943725" y="3101975"/>
          <p14:tracePt t="8753" x="7054850" y="3054350"/>
          <p14:tracePt t="8769" x="7183438" y="2990850"/>
          <p14:tracePt t="8770" x="7286625" y="2919413"/>
          <p14:tracePt t="8772" x="7437438" y="2830513"/>
          <p14:tracePt t="8786" x="7629525" y="2711450"/>
          <p14:tracePt t="8788" x="7835900" y="2608263"/>
          <p14:tracePt t="8803" x="8004175" y="2527300"/>
          <p14:tracePt t="8805" x="8162925" y="2471738"/>
          <p14:tracePt t="8819" x="8267700" y="2416175"/>
          <p14:tracePt t="8821" x="8339138" y="2360613"/>
          <p14:tracePt t="8836" x="8410575" y="2320925"/>
          <p14:tracePt t="8838" x="8450263" y="2289175"/>
          <p14:tracePt t="8853" x="8474075" y="2265363"/>
          <p14:tracePt t="8854" x="8489950" y="2249488"/>
          <p14:tracePt t="8870" x="8497888" y="2241550"/>
          <p14:tracePt t="8871" x="8505825" y="2233613"/>
          <p14:tracePt t="9022" x="8505825" y="2224088"/>
          <p14:tracePt t="9084" x="8521700" y="2216150"/>
          <p14:tracePt t="9092" x="8537575" y="2216150"/>
          <p14:tracePt t="9099" x="8537575" y="2208213"/>
          <p14:tracePt t="9108" x="8553450" y="2200275"/>
          <p14:tracePt t="11066" x="8545513" y="2208213"/>
          <p14:tracePt t="11071" x="8482013" y="2249488"/>
          <p14:tracePt t="11080" x="8402638" y="2305050"/>
          <p14:tracePt t="11095" x="8315325" y="2352675"/>
          <p14:tracePt t="11096" x="8210550" y="2432050"/>
          <p14:tracePt t="11112" x="8059738" y="2527300"/>
          <p14:tracePt t="11113" x="7916863" y="2592388"/>
          <p14:tracePt t="11129" x="7772400" y="2679700"/>
          <p14:tracePt t="11130" x="7621588" y="2774950"/>
          <p14:tracePt t="11146" x="7477125" y="2838450"/>
          <p14:tracePt t="11146" x="7381875" y="2886075"/>
          <p14:tracePt t="11162" x="7254875" y="2927350"/>
          <p14:tracePt t="11163" x="7102475" y="2959100"/>
          <p14:tracePt t="11179" x="6856413" y="2998788"/>
          <p14:tracePt t="11180" x="6584950" y="3038475"/>
          <p14:tracePt t="11182" x="6249988" y="3078163"/>
          <p14:tracePt t="11196" x="5851525" y="3109913"/>
          <p14:tracePt t="11198" x="5453063" y="3157538"/>
          <p14:tracePt t="11213" x="4999038" y="3205163"/>
          <p14:tracePt t="11214" x="4559300" y="3205163"/>
          <p14:tracePt t="11229" x="4168775" y="3221038"/>
          <p14:tracePt t="11231" x="3802063" y="3228975"/>
          <p14:tracePt t="11246" x="3516313" y="3262313"/>
          <p14:tracePt t="11248" x="3308350" y="3270250"/>
          <p14:tracePt t="11263" x="3213100" y="3286125"/>
          <p14:tracePt t="11264" x="3141663" y="3286125"/>
          <p14:tracePt t="11279" x="3092450" y="3286125"/>
          <p14:tracePt t="11281" x="3068638" y="3278188"/>
          <p14:tracePt t="11296" x="3060700" y="3270250"/>
          <p14:tracePt t="11298" x="3044825" y="3252788"/>
          <p14:tracePt t="11314" x="3036888" y="3244850"/>
          <p14:tracePt t="11330" x="3036888" y="3236913"/>
          <p14:tracePt t="11331" x="3028950" y="3236913"/>
          <p14:tracePt t="11346" x="3021013" y="3228975"/>
          <p14:tracePt t="11348" x="3005138" y="3213100"/>
          <p14:tracePt t="11363" x="2997200" y="3213100"/>
          <p14:tracePt t="11380" x="2997200" y="3205163"/>
          <p14:tracePt t="12624" x="3005138" y="3197225"/>
          <p14:tracePt t="12632" x="3021013" y="3197225"/>
          <p14:tracePt t="12639" x="3028950" y="3189288"/>
          <p14:tracePt t="12652" x="3028950" y="3181350"/>
          <p14:tracePt t="12668" x="3028950" y="3173413"/>
          <p14:tracePt t="12685" x="3028950" y="3165475"/>
          <p14:tracePt t="12702" x="3028950" y="3157538"/>
          <p14:tracePt t="12702" x="3028950" y="3149600"/>
          <p14:tracePt t="13296" x="3052763" y="3141663"/>
          <p14:tracePt t="13301" x="3060700" y="3141663"/>
          <p14:tracePt t="13310" x="3068638" y="3133725"/>
          <p14:tracePt t="13321" x="3076575" y="3125788"/>
          <p14:tracePt t="13338" x="3084513" y="3117850"/>
          <p14:tracePt t="13354" x="3092450" y="3094038"/>
          <p14:tracePt t="13355" x="3109913" y="3078163"/>
          <p14:tracePt t="13371" x="3117850" y="3062288"/>
          <p14:tracePt t="13372" x="3141663" y="3046413"/>
          <p14:tracePt t="13373" x="3157538" y="3022600"/>
          <p14:tracePt t="13388" x="3165475" y="3014663"/>
          <p14:tracePt t="13389" x="3173413" y="3006725"/>
          <p14:tracePt t="13405" x="3181350" y="2998788"/>
          <p14:tracePt t="14004" x="3189288" y="2998788"/>
          <p14:tracePt t="14020" x="3189288" y="2982913"/>
          <p14:tracePt t="14028" x="3189288" y="2974975"/>
          <p14:tracePt t="14035" x="3197225" y="2959100"/>
          <p14:tracePt t="14043" x="3205163" y="2943225"/>
          <p14:tracePt t="14057" x="3205163" y="2919413"/>
          <p14:tracePt t="14060" x="3205163" y="2901950"/>
          <p14:tracePt t="14074" x="3213100" y="2886075"/>
          <p14:tracePt t="14076" x="3213100" y="2878138"/>
          <p14:tracePt t="14372" x="3221038" y="2870200"/>
          <p14:tracePt t="14386" x="3228975" y="2862263"/>
          <p14:tracePt t="14401" x="3236913" y="2862263"/>
          <p14:tracePt t="14409" x="3244850" y="2862263"/>
          <p14:tracePt t="14574" x="3244850" y="2870200"/>
          <p14:tracePt t="15142" x="3244850" y="2919413"/>
          <p14:tracePt t="15150" x="3252788" y="2959100"/>
          <p14:tracePt t="15158" x="3252788" y="3006725"/>
          <p14:tracePt t="15165" x="3252788" y="3038475"/>
          <p14:tracePt t="15178" x="3252788" y="3062288"/>
          <p14:tracePt t="15195" x="3244850" y="3086100"/>
          <p14:tracePt t="15195" x="3228975" y="3125788"/>
          <p14:tracePt t="15212" x="3228975" y="3149600"/>
          <p14:tracePt t="15213" x="3221038" y="3165475"/>
          <p14:tracePt t="15229" x="3213100" y="3173413"/>
          <p14:tracePt t="15938" x="3228975" y="3197225"/>
          <p14:tracePt t="15946" x="3292475" y="3333750"/>
          <p14:tracePt t="15953" x="3371850" y="3492500"/>
          <p14:tracePt t="15965" x="3492500" y="3708400"/>
          <p14:tracePt t="15982" x="3579813" y="3914775"/>
          <p14:tracePt t="15982" x="3643313" y="4106863"/>
          <p14:tracePt t="15998" x="3698875" y="4249738"/>
          <p14:tracePt t="15999" x="3770313" y="4529138"/>
          <p14:tracePt t="16015" x="3786188" y="4649788"/>
          <p14:tracePt t="16016" x="3786188" y="4768850"/>
          <p14:tracePt t="16032" x="3786188" y="4879975"/>
          <p14:tracePt t="16033" x="3786188" y="4976813"/>
          <p14:tracePt t="16049" x="3817938" y="5064125"/>
          <p14:tracePt t="16049" x="3851275" y="5127625"/>
          <p14:tracePt t="16065" x="3883025" y="5199063"/>
          <p14:tracePt t="16066" x="3930650" y="5246688"/>
          <p14:tracePt t="16082" x="4002088" y="5302250"/>
          <p14:tracePt t="16083" x="4081463" y="5343525"/>
          <p14:tracePt t="16099" x="4129088" y="5375275"/>
          <p14:tracePt t="16099" x="4176713" y="5407025"/>
          <p14:tracePt t="16116" x="4200525" y="5430838"/>
          <p14:tracePt t="16116" x="4225925" y="5430838"/>
          <p14:tracePt t="16118" x="4233863" y="5438775"/>
          <p14:tracePt t="16180" x="4241800" y="5438775"/>
          <p14:tracePt t="16187" x="4249738" y="5430838"/>
          <p14:tracePt t="16195" x="4265613" y="5399088"/>
          <p14:tracePt t="16203" x="4281488" y="5375275"/>
          <p14:tracePt t="16216" x="4297363" y="5327650"/>
          <p14:tracePt t="16218" x="4321175" y="5270500"/>
          <p14:tracePt t="16233" x="4352925" y="5207000"/>
          <p14:tracePt t="16234" x="4376738" y="5127625"/>
          <p14:tracePt t="16249" x="4416425" y="5000625"/>
          <p14:tracePt t="16250" x="4464050" y="4848225"/>
          <p14:tracePt t="16266" x="4567238" y="4641850"/>
          <p14:tracePt t="16267" x="4672013" y="4394200"/>
          <p14:tracePt t="16283" x="4783138" y="4146550"/>
          <p14:tracePt t="16285" x="4854575" y="3987800"/>
          <p14:tracePt t="16300" x="4926013" y="3819525"/>
          <p14:tracePt t="16301" x="4999038" y="3644900"/>
          <p14:tracePt t="16316" x="5038725" y="3508375"/>
          <p14:tracePt t="16318" x="5062538" y="3405188"/>
          <p14:tracePt t="16333" x="5070475" y="3325813"/>
          <p14:tracePt t="16334" x="5078413" y="3262313"/>
          <p14:tracePt t="16350" x="5078413" y="3205163"/>
          <p14:tracePt t="16351" x="5070475" y="3149600"/>
          <p14:tracePt t="16367" x="5046663" y="3117850"/>
          <p14:tracePt t="16368" x="5038725" y="3109913"/>
          <p14:tracePt t="16383" x="5038725" y="3101975"/>
          <p14:tracePt t="16385" x="5030788" y="3101975"/>
          <p14:tracePt t="16417" x="5030788" y="3109913"/>
          <p14:tracePt t="16433" x="5030788" y="3149600"/>
          <p14:tracePt t="16434" x="5030788" y="3221038"/>
          <p14:tracePt t="16450" x="5030788" y="3373438"/>
          <p14:tracePt t="16451" x="5126038" y="3819525"/>
          <p14:tracePt t="16467" x="5173663" y="4011613"/>
          <p14:tracePt t="16468" x="5221288" y="4241800"/>
          <p14:tracePt t="16484" x="5276850" y="4481513"/>
          <p14:tracePt t="16484" x="5318125" y="4633913"/>
          <p14:tracePt t="16500" x="5341938" y="4752975"/>
          <p14:tracePt t="16501" x="5365750" y="4864100"/>
          <p14:tracePt t="16517" x="5373688" y="4935538"/>
          <p14:tracePt t="16518" x="5381625" y="5008563"/>
          <p14:tracePt t="16534" x="5397500" y="5064125"/>
          <p14:tracePt t="16534" x="5405438" y="5111750"/>
          <p14:tracePt t="16551" x="5413375" y="5143500"/>
          <p14:tracePt t="16551" x="5413375" y="5167313"/>
          <p14:tracePt t="16567" x="5413375" y="5191125"/>
          <p14:tracePt t="16569" x="5413375" y="5199063"/>
          <p14:tracePt t="16648" x="5413375" y="5167313"/>
          <p14:tracePt t="16655" x="5405438" y="5111750"/>
          <p14:tracePt t="16664" x="5397500" y="5056188"/>
          <p14:tracePt t="16669" x="5397500" y="4992688"/>
          <p14:tracePt t="16684" x="5397500" y="4895850"/>
          <p14:tracePt t="16685" x="5389563" y="4784725"/>
          <p14:tracePt t="16701" x="5381625" y="4665663"/>
          <p14:tracePt t="16702" x="5365750" y="4568825"/>
          <p14:tracePt t="16718" x="5341938" y="4465638"/>
          <p14:tracePt t="16718" x="5334000" y="4354513"/>
          <p14:tracePt t="16735" x="5326063" y="4257675"/>
          <p14:tracePt t="16735" x="5318125" y="4186238"/>
          <p14:tracePt t="16751" x="5318125" y="4114800"/>
          <p14:tracePt t="16752" x="5318125" y="4059238"/>
          <p14:tracePt t="16768" x="5318125" y="4011613"/>
          <p14:tracePt t="16769" x="5318125" y="3987800"/>
          <p14:tracePt t="16785" x="5318125" y="3963988"/>
          <p14:tracePt t="16785" x="5318125" y="3948113"/>
          <p14:tracePt t="16842" x="5318125" y="3971925"/>
          <p14:tracePt t="16849" x="5310188" y="4067175"/>
          <p14:tracePt t="16858" x="5300663" y="4217988"/>
          <p14:tracePt t="16870" x="5318125" y="4418013"/>
          <p14:tracePt t="16885" x="5357813" y="4608513"/>
          <p14:tracePt t="16886" x="5389563" y="4760913"/>
          <p14:tracePt t="16902" x="5405438" y="4864100"/>
          <p14:tracePt t="16903" x="5413375" y="4967288"/>
          <p14:tracePt t="16904" x="5421313" y="5048250"/>
          <p14:tracePt t="16919" x="5421313" y="5111750"/>
          <p14:tracePt t="16919" x="5421313" y="5143500"/>
          <p14:tracePt t="16935" x="5421313" y="5175250"/>
          <p14:tracePt t="16936" x="5421313" y="5199063"/>
          <p14:tracePt t="16952" x="5421313" y="5214938"/>
          <p14:tracePt t="16953" x="5421313" y="5238750"/>
          <p14:tracePt t="16969" x="5413375" y="5254625"/>
          <p14:tracePt t="16969" x="5413375" y="5270500"/>
          <p14:tracePt t="17068" x="5405438" y="5270500"/>
          <p14:tracePt t="17075" x="5405438" y="5254625"/>
          <p14:tracePt t="17086" x="5397500" y="5238750"/>
          <p14:tracePt t="17103" x="5389563" y="5222875"/>
          <p14:tracePt t="17103" x="5381625" y="5199063"/>
          <p14:tracePt t="17120" x="5381625" y="5183188"/>
          <p14:tracePt t="17120" x="5373688" y="5159375"/>
          <p14:tracePt t="17136" x="5365750" y="5143500"/>
          <p14:tracePt t="17138" x="5365750" y="5135563"/>
          <p14:tracePt t="17170" x="5365750" y="5127625"/>
          <p14:tracePt t="17637" x="5365750" y="5080000"/>
          <p14:tracePt t="17646" x="5357813" y="5016500"/>
          <p14:tracePt t="17655" x="5349875" y="4943475"/>
          <p14:tracePt t="17672" x="5326063" y="4856163"/>
          <p14:tracePt t="17672" x="5300663" y="4760913"/>
          <p14:tracePt t="17689" x="5253038" y="4641850"/>
          <p14:tracePt t="17689" x="5165725" y="4513263"/>
          <p14:tracePt t="17705" x="5070475" y="4394200"/>
          <p14:tracePt t="17706" x="4959350" y="4273550"/>
          <p14:tracePt t="17708" x="4854575" y="4178300"/>
          <p14:tracePt t="17722" x="4775200" y="4106863"/>
          <p14:tracePt t="17724" x="4695825" y="4051300"/>
          <p14:tracePt t="17739" x="4624388" y="4019550"/>
          <p14:tracePt t="17740" x="4551363" y="4003675"/>
          <p14:tracePt t="17755" x="4519613" y="4003675"/>
          <p14:tracePt t="17757" x="4495800" y="4003675"/>
          <p14:tracePt t="17772" x="4487863" y="4003675"/>
          <p14:tracePt t="17774" x="4479925" y="4003675"/>
          <p14:tracePt t="18036" x="4456113" y="4019550"/>
          <p14:tracePt t="18044" x="4424363" y="4035425"/>
          <p14:tracePt t="18051" x="4400550" y="4035425"/>
          <p14:tracePt t="18058" x="4376738" y="4035425"/>
          <p14:tracePt t="18073" x="4352925" y="4019550"/>
          <p14:tracePt t="18074" x="4313238" y="3995738"/>
          <p14:tracePt t="18090" x="4265613" y="3963988"/>
          <p14:tracePt t="18091" x="4217988" y="3914775"/>
          <p14:tracePt t="18107" x="4168775" y="3859213"/>
          <p14:tracePt t="18107" x="4113213" y="3795713"/>
          <p14:tracePt t="18124" x="4049713" y="3740150"/>
          <p14:tracePt t="18124" x="3986213" y="3684588"/>
          <p14:tracePt t="18140" x="3938588" y="3621088"/>
          <p14:tracePt t="18141" x="3906838" y="3548063"/>
          <p14:tracePt t="18157" x="3867150" y="3484563"/>
          <p14:tracePt t="18158" x="3843338" y="3429000"/>
          <p14:tracePt t="18159" x="3825875" y="3365500"/>
          <p14:tracePt t="18174" x="3825875" y="3294063"/>
          <p14:tracePt t="18176" x="3825875" y="3197225"/>
          <p14:tracePt t="18191" x="3833813" y="3101975"/>
          <p14:tracePt t="18192" x="3843338" y="3014663"/>
          <p14:tracePt t="18207" x="3843338" y="2943225"/>
          <p14:tracePt t="18209" x="3843338" y="2870200"/>
          <p14:tracePt t="18224" x="3843338" y="2806700"/>
          <p14:tracePt t="18225" x="3843338" y="2759075"/>
          <p14:tracePt t="18241" x="3843338" y="2727325"/>
          <p14:tracePt t="18242" x="3843338" y="2711450"/>
          <p14:tracePt t="18257" x="3843338" y="2695575"/>
          <p14:tracePt t="18259" x="3843338" y="2687638"/>
          <p14:tracePt t="18464" x="3843338" y="2679700"/>
          <p14:tracePt t="18471" x="3843338" y="2671763"/>
          <p14:tracePt t="18479" x="3833813" y="2655888"/>
          <p14:tracePt t="18492" x="3810000" y="2624138"/>
          <p14:tracePt t="18509" x="3786188" y="2576513"/>
          <p14:tracePt t="18510" x="3738563" y="2463800"/>
          <p14:tracePt t="18525" x="3714750" y="2416175"/>
          <p14:tracePt t="18526" x="3706813" y="2360613"/>
          <p14:tracePt t="18542" x="3698875" y="2312988"/>
          <p14:tracePt t="18542" x="3683000" y="2265363"/>
          <p14:tracePt t="18559" x="3675063" y="2216150"/>
          <p14:tracePt t="18559" x="3667125" y="2192338"/>
          <p14:tracePt t="18575" x="3651250" y="2168525"/>
          <p14:tracePt t="18576" x="3643313" y="2144713"/>
          <p14:tracePt t="18592" x="3627438" y="2128838"/>
          <p14:tracePt t="18593" x="3611563" y="2120900"/>
          <p14:tracePt t="18609" x="3595688" y="2097088"/>
          <p14:tracePt t="18610" x="3571875" y="2081213"/>
          <p14:tracePt t="18612" x="3556000" y="2073275"/>
          <p14:tracePt t="18626" x="3540125" y="2065338"/>
          <p14:tracePt t="18628" x="3524250" y="2065338"/>
          <p14:tracePt t="18642" x="3500438" y="2057400"/>
          <p14:tracePt t="18644" x="3492500" y="2057400"/>
          <p14:tracePt t="18659" x="3492500" y="2049463"/>
          <p14:tracePt t="18660" x="3484563" y="2049463"/>
          <p14:tracePt t="18676" x="3476625" y="2049463"/>
          <p14:tracePt t="18693" x="3467100" y="2049463"/>
          <p14:tracePt t="18694" x="3451225" y="2057400"/>
          <p14:tracePt t="18709" x="3435350" y="2057400"/>
          <p14:tracePt t="18711" x="3419475" y="2073275"/>
          <p14:tracePt t="18726" x="3395663" y="2089150"/>
          <p14:tracePt t="18728" x="3363913" y="2105025"/>
          <p14:tracePt t="18743" x="3316288" y="2128838"/>
          <p14:tracePt t="18744" x="3221038" y="2176463"/>
          <p14:tracePt t="18759" x="3197225" y="2192338"/>
          <p14:tracePt t="18761" x="3173413" y="2208213"/>
          <p14:tracePt t="18776" x="3149600" y="2241550"/>
          <p14:tracePt t="18778" x="3133725" y="2257425"/>
          <p14:tracePt t="18793" x="3109913" y="2289175"/>
          <p14:tracePt t="18795" x="3092450" y="2312988"/>
          <p14:tracePt t="18810" x="3068638" y="2336800"/>
          <p14:tracePt t="18811" x="3044825" y="2384425"/>
          <p14:tracePt t="18826" x="3021013" y="2432050"/>
          <p14:tracePt t="18828" x="2989263" y="2479675"/>
          <p14:tracePt t="18843" x="2957513" y="2551113"/>
          <p14:tracePt t="18845" x="2909888" y="2616200"/>
          <p14:tracePt t="18845" x="2870200" y="2679700"/>
          <p14:tracePt t="18860" x="2838450" y="2735263"/>
          <p14:tracePt t="18862" x="2822575" y="2798763"/>
          <p14:tracePt t="18877" x="2814638" y="2862263"/>
          <p14:tracePt t="18878" x="2806700" y="2935288"/>
          <p14:tracePt t="18893" x="2806700" y="3006725"/>
          <p14:tracePt t="18895" x="2822575" y="3086100"/>
          <p14:tracePt t="18910" x="2846388" y="3157538"/>
          <p14:tracePt t="18912" x="2870200" y="3236913"/>
          <p14:tracePt t="18927" x="2901950" y="3317875"/>
          <p14:tracePt t="18929" x="2925763" y="3389313"/>
          <p14:tracePt t="18944" x="2941638" y="3476625"/>
          <p14:tracePt t="18945" x="2957513" y="3540125"/>
          <p14:tracePt t="18960" x="2965450" y="3613150"/>
          <p14:tracePt t="18962" x="3013075" y="3763963"/>
          <p14:tracePt t="18977" x="3021013" y="3835400"/>
          <p14:tracePt t="18978" x="3028950" y="3914775"/>
          <p14:tracePt t="18994" x="3036888" y="3987800"/>
          <p14:tracePt t="18995" x="3044825" y="4051300"/>
          <p14:tracePt t="19010" x="3052763" y="4114800"/>
          <p14:tracePt t="19012" x="3060700" y="4186238"/>
          <p14:tracePt t="19027" x="3068638" y="4249738"/>
          <p14:tracePt t="19028" x="3092450" y="4314825"/>
          <p14:tracePt t="19044" x="3117850" y="4370388"/>
          <p14:tracePt t="19045" x="3141663" y="4418013"/>
          <p14:tracePt t="19061" x="3165475" y="4457700"/>
          <p14:tracePt t="19062" x="3181350" y="4481513"/>
          <p14:tracePt t="19077" x="3205163" y="4513263"/>
          <p14:tracePt t="19079" x="3260725" y="4568825"/>
          <p14:tracePt t="19094" x="3292475" y="4592638"/>
          <p14:tracePt t="19096" x="3316288" y="4608513"/>
          <p14:tracePt t="19111" x="3348038" y="4624388"/>
          <p14:tracePt t="19113" x="3363913" y="4633913"/>
          <p14:tracePt t="19128" x="3387725" y="4641850"/>
          <p14:tracePt t="19129" x="3411538" y="4641850"/>
          <p14:tracePt t="19144" x="3427413" y="4649788"/>
          <p14:tracePt t="19146" x="3443288" y="4649788"/>
          <p14:tracePt t="19161" x="3459163" y="4649788"/>
          <p14:tracePt t="19163" x="3484563" y="4649788"/>
          <p14:tracePt t="19178" x="3508375" y="4633913"/>
          <p14:tracePt t="19179" x="3556000" y="4608513"/>
          <p14:tracePt t="19195" x="3603625" y="4576763"/>
          <p14:tracePt t="19196" x="3762375" y="4473575"/>
          <p14:tracePt t="19211" x="3843338" y="4394200"/>
          <p14:tracePt t="19213" x="3930650" y="4281488"/>
          <p14:tracePt t="19228" x="4033838" y="4130675"/>
          <p14:tracePt t="19229" x="4129088" y="3963988"/>
          <p14:tracePt t="19245" x="4210050" y="3756025"/>
          <p14:tracePt t="19246" x="4273550" y="3524250"/>
          <p14:tracePt t="19262" x="4321175" y="3309938"/>
          <p14:tracePt t="19263" x="4360863" y="3101975"/>
          <p14:tracePt t="19278" x="4368800" y="2919413"/>
          <p14:tracePt t="19280" x="4384675" y="2798763"/>
          <p14:tracePt t="19295" x="4376738" y="2719388"/>
          <p14:tracePt t="19297" x="4360863" y="2640013"/>
          <p14:tracePt t="19312" x="4337050" y="2559050"/>
          <p14:tracePt t="19314" x="4281488" y="2447925"/>
          <p14:tracePt t="19328" x="4241800" y="2392363"/>
          <p14:tracePt t="19330" x="4210050" y="2344738"/>
          <p14:tracePt t="19345" x="4168775" y="2297113"/>
          <p14:tracePt t="19347" x="4121150" y="2241550"/>
          <p14:tracePt t="19362" x="4081463" y="2184400"/>
          <p14:tracePt t="19364" x="4041775" y="2120900"/>
          <p14:tracePt t="19379" x="4010025" y="2065338"/>
          <p14:tracePt t="19380" x="3978275" y="2033588"/>
          <p14:tracePt t="19395" x="3954463" y="2001838"/>
          <p14:tracePt t="19397" x="3938588" y="1978025"/>
          <p14:tracePt t="19412" x="3930650" y="1962150"/>
          <p14:tracePt t="19414" x="3922713" y="1946275"/>
          <p14:tracePt t="19429" x="3922713" y="1930400"/>
          <p14:tracePt t="19431" x="3898900" y="1914525"/>
          <p14:tracePt t="19446" x="3890963" y="1914525"/>
          <p14:tracePt t="19447" x="3867150" y="1906588"/>
          <p14:tracePt t="19462" x="3843338" y="1898650"/>
          <p14:tracePt t="19464" x="3802063" y="1898650"/>
          <p14:tracePt t="19479" x="3746500" y="1898650"/>
          <p14:tracePt t="19481" x="3683000" y="1914525"/>
          <p14:tracePt t="19496" x="3611563" y="1954213"/>
          <p14:tracePt t="19497" x="3548063" y="2001838"/>
          <p14:tracePt t="19513" x="3451225" y="2089150"/>
          <p14:tracePt t="19514" x="3371850" y="2184400"/>
          <p14:tracePt t="19529" x="3292475" y="2297113"/>
          <p14:tracePt t="19531" x="3141663" y="2543175"/>
          <p14:tracePt t="19546" x="3084513" y="2671763"/>
          <p14:tracePt t="19548" x="3044825" y="2767013"/>
          <p14:tracePt t="19563" x="3005138" y="2862263"/>
          <p14:tracePt t="19564" x="2949575" y="2967038"/>
          <p14:tracePt t="19579" x="2894013" y="3046413"/>
          <p14:tracePt t="19582" x="2854325" y="3133725"/>
          <p14:tracePt t="19596" x="2798763" y="3221038"/>
          <p14:tracePt t="19598" x="2751138" y="3325813"/>
          <p14:tracePt t="19613" x="2693988" y="3452813"/>
          <p14:tracePt t="19614" x="2638425" y="3587750"/>
          <p14:tracePt t="19630" x="2598738" y="3740150"/>
          <p14:tracePt t="19634" x="2543175" y="3979863"/>
          <p14:tracePt t="19646" x="2527300" y="4075113"/>
          <p14:tracePt t="19648" x="2527300" y="4170363"/>
          <p14:tracePt t="19663" x="2527300" y="4233863"/>
          <p14:tracePt t="19665" x="2527300" y="4273550"/>
          <p14:tracePt t="19680" x="2527300" y="4298950"/>
          <p14:tracePt t="19681" x="2535238" y="4330700"/>
          <p14:tracePt t="19697" x="2543175" y="4346575"/>
          <p14:tracePt t="19699" x="2543175" y="4370388"/>
          <p14:tracePt t="19713" x="2559050" y="4386263"/>
          <p14:tracePt t="19715" x="2574925" y="4402138"/>
          <p14:tracePt t="19730" x="2598738" y="4433888"/>
          <p14:tracePt t="19732" x="2622550" y="4449763"/>
          <p14:tracePt t="19747" x="2670175" y="4473575"/>
          <p14:tracePt t="19748" x="2709863" y="4497388"/>
          <p14:tracePt t="19764" x="2751138" y="4521200"/>
          <p14:tracePt t="19765" x="2798763" y="4537075"/>
          <p14:tracePt t="19780" x="2814638" y="4545013"/>
          <p14:tracePt t="19782" x="2838450" y="4552950"/>
          <p14:tracePt t="19797" x="2862263" y="4552950"/>
          <p14:tracePt t="19798" x="2878138" y="4552950"/>
          <p14:tracePt t="19814" x="2901950" y="4545013"/>
          <p14:tracePt t="19815" x="2925763" y="4537075"/>
          <p14:tracePt t="19830" x="2973388" y="4505325"/>
          <p14:tracePt t="19832" x="3021013" y="4465638"/>
          <p14:tracePt t="19847" x="3092450" y="4402138"/>
          <p14:tracePt t="19848" x="3181350" y="4330700"/>
          <p14:tracePt t="19864" x="3284538" y="4241800"/>
          <p14:tracePt t="19866" x="3371850" y="4122738"/>
          <p14:tracePt t="19883" x="3675063" y="3668713"/>
          <p14:tracePt t="19897" x="3770313" y="3460750"/>
          <p14:tracePt t="19899" x="3859213" y="3252788"/>
          <p14:tracePt t="19914" x="3906838" y="3022600"/>
          <p14:tracePt t="19915" x="3930650" y="2814638"/>
          <p14:tracePt t="19931" x="3946525" y="2655888"/>
          <p14:tracePt t="19932" x="3938588" y="2519363"/>
          <p14:tracePt t="19948" x="3906838" y="2376488"/>
          <p14:tracePt t="19949" x="3883025" y="2249488"/>
          <p14:tracePt t="19964" x="3843338" y="2144713"/>
          <p14:tracePt t="19966" x="3786188" y="2049463"/>
          <p14:tracePt t="19967" x="3746500" y="1970088"/>
          <p14:tracePt t="19981" x="3690938" y="1890713"/>
          <p14:tracePt t="19983" x="3627438" y="1825625"/>
          <p14:tracePt t="19998" x="3571875" y="1785938"/>
          <p14:tracePt t="20000" x="3524250" y="1746250"/>
          <p14:tracePt t="20015" x="3492500" y="1714500"/>
          <p14:tracePt t="20016" x="3467100" y="1698625"/>
          <p14:tracePt t="20031" x="3451225" y="1682750"/>
          <p14:tracePt t="20033" x="3443288" y="1682750"/>
          <p14:tracePt t="20048" x="3435350" y="1682750"/>
          <p14:tracePt t="20065" x="3427413" y="1682750"/>
          <p14:tracePt t="20066" x="3419475" y="1682750"/>
          <p14:tracePt t="20082" x="3395663" y="1682750"/>
          <p14:tracePt t="20083" x="3371850" y="1682750"/>
          <p14:tracePt t="20098" x="3348038" y="1682750"/>
          <p14:tracePt t="20100" x="3244850" y="1722438"/>
          <p14:tracePt t="20115" x="3189288" y="1746250"/>
          <p14:tracePt t="20116" x="3125788" y="1770063"/>
          <p14:tracePt t="20132" x="3076575" y="1809750"/>
          <p14:tracePt t="20133" x="3036888" y="1841500"/>
          <p14:tracePt t="20148" x="2997200" y="1906588"/>
          <p14:tracePt t="20150" x="2965450" y="1985963"/>
          <p14:tracePt t="20165" x="2941638" y="2065338"/>
          <p14:tracePt t="20167" x="2909888" y="2168525"/>
          <p14:tracePt t="20182" x="2878138" y="2265363"/>
          <p14:tracePt t="20184" x="2838450" y="2376488"/>
          <p14:tracePt t="20199" x="2798763" y="2487613"/>
          <p14:tracePt t="20200" x="2782888" y="2608263"/>
          <p14:tracePt t="20215" x="2774950" y="2727325"/>
          <p14:tracePt t="20217" x="2759075" y="2846388"/>
          <p14:tracePt t="20232" x="2741613" y="2982913"/>
          <p14:tracePt t="20232" x="2733675" y="3086100"/>
          <p14:tracePt t="20234" x="2733675" y="3181350"/>
          <p14:tracePt t="20249" x="2725738" y="3262313"/>
          <p14:tracePt t="20250" x="2717800" y="3317875"/>
          <p14:tracePt t="20266" x="2717800" y="3365500"/>
          <p14:tracePt t="20266" x="2709863" y="3413125"/>
          <p14:tracePt t="20282" x="2709863" y="3468688"/>
          <p14:tracePt t="20283" x="2709863" y="3524250"/>
          <p14:tracePt t="20299" x="2709863" y="3571875"/>
          <p14:tracePt t="20300" x="2725738" y="3621088"/>
          <p14:tracePt t="20316" x="2751138" y="3668713"/>
          <p14:tracePt t="20316" x="2767013" y="3692525"/>
          <p14:tracePt t="20333" x="2790825" y="3732213"/>
          <p14:tracePt t="20334" x="2830513" y="3771900"/>
          <p14:tracePt t="20349" x="2854325" y="3779838"/>
          <p14:tracePt t="20350" x="2870200" y="3779838"/>
          <p14:tracePt t="20366" x="2878138" y="3779838"/>
          <p14:tracePt t="20367" x="2886075" y="3779838"/>
          <p14:tracePt t="20383" x="2901950" y="3763963"/>
          <p14:tracePt t="20383" x="2917825" y="3740150"/>
          <p14:tracePt t="20400" x="2941638" y="3716338"/>
          <p14:tracePt t="20400" x="2957513" y="3692525"/>
          <p14:tracePt t="20416" x="2981325" y="3644900"/>
          <p14:tracePt t="20417" x="3005138" y="3595688"/>
          <p14:tracePt t="20419" x="3021013" y="3540125"/>
          <p14:tracePt t="20433" x="3028950" y="3476625"/>
          <p14:tracePt t="20450" x="3044825" y="3397250"/>
          <p14:tracePt t="20452" x="3068638" y="3252788"/>
          <p14:tracePt t="20466" x="3076575" y="3189288"/>
          <p14:tracePt t="20468" x="3076575" y="3165475"/>
          <p14:tracePt t="20568" x="3084513" y="3165475"/>
          <p14:tracePt t="20584" x="3092450" y="3149600"/>
          <p14:tracePt t="20591" x="3117850" y="3133725"/>
          <p14:tracePt t="20600" x="3133725" y="3117850"/>
          <p14:tracePt t="20617" x="3141663" y="3086100"/>
          <p14:tracePt t="20618" x="3157538" y="3054350"/>
          <p14:tracePt t="20634" x="3173413" y="2998788"/>
          <p14:tracePt t="20634" x="3189288" y="2927350"/>
          <p14:tracePt t="20650" x="3197225" y="2862263"/>
          <p14:tracePt t="20651" x="3205163" y="2790825"/>
          <p14:tracePt t="20667" x="3213100" y="2703513"/>
          <p14:tracePt t="20668" x="3213100" y="2608263"/>
          <p14:tracePt t="20670" x="3213100" y="2535238"/>
          <p14:tracePt t="20684" x="3205163" y="2455863"/>
          <p14:tracePt t="20686" x="3197225" y="2384425"/>
          <p14:tracePt t="20701" x="3181350" y="2328863"/>
          <p14:tracePt t="20702" x="3165475" y="2281238"/>
          <p14:tracePt t="20717" x="3157538" y="2249488"/>
          <p14:tracePt t="20719" x="3133725" y="2208213"/>
          <p14:tracePt t="20734" x="3109913" y="2176463"/>
          <p14:tracePt t="20735" x="3092450" y="2152650"/>
          <p14:tracePt t="20751" x="3068638" y="2136775"/>
          <p14:tracePt t="20753" x="3052763" y="2120900"/>
          <p14:tracePt t="20768" x="3036888" y="2105025"/>
          <p14:tracePt t="20770" x="3013075" y="2089150"/>
          <p14:tracePt t="20784" x="2997200" y="2089150"/>
          <p14:tracePt t="20786" x="2981325" y="2081213"/>
          <p14:tracePt t="20801" x="2973388" y="2081213"/>
          <p14:tracePt t="20803" x="2965450" y="2081213"/>
          <p14:tracePt t="20818" x="2949575" y="2081213"/>
          <p14:tracePt t="20819" x="2933700" y="2097088"/>
          <p14:tracePt t="20835" x="2909888" y="2144713"/>
          <p14:tracePt t="20851" x="2886075" y="2208213"/>
          <p14:tracePt t="20852" x="2814638" y="2360613"/>
          <p14:tracePt t="20868" x="2774950" y="2455863"/>
          <p14:tracePt t="20869" x="2725738" y="2576513"/>
          <p14:tracePt t="20885" x="2686050" y="2671763"/>
          <p14:tracePt t="20886" x="2654300" y="2767013"/>
          <p14:tracePt t="20888" x="2614613" y="2878138"/>
          <p14:tracePt t="20901" x="2574925" y="2974975"/>
          <p14:tracePt t="20903" x="2535238" y="3078163"/>
          <p14:tracePt t="20918" x="2511425" y="3149600"/>
          <p14:tracePt t="20920" x="2487613" y="3228975"/>
          <p14:tracePt t="20935" x="2471738" y="3309938"/>
          <p14:tracePt t="20936" x="2463800" y="3381375"/>
          <p14:tracePt t="20952" x="2463800" y="3468688"/>
          <p14:tracePt t="20953" x="2463800" y="3571875"/>
          <p14:tracePt t="20968" x="2471738" y="3676650"/>
          <p14:tracePt t="20970" x="2487613" y="3763963"/>
          <p14:tracePt t="20985" x="2503488" y="3843338"/>
          <p14:tracePt t="20987" x="2511425" y="3906838"/>
          <p14:tracePt t="21002" x="2527300" y="3971925"/>
          <p14:tracePt t="21003" x="2535238" y="4027488"/>
          <p14:tracePt t="21019" x="2543175" y="4075113"/>
          <p14:tracePt t="21020" x="2582863" y="4162425"/>
          <p14:tracePt t="21035" x="2606675" y="4202113"/>
          <p14:tracePt t="21037" x="2630488" y="4249738"/>
          <p14:tracePt t="21052" x="2654300" y="4298950"/>
          <p14:tracePt t="21054" x="2678113" y="4330700"/>
          <p14:tracePt t="21069" x="2693988" y="4362450"/>
          <p14:tracePt t="21070" x="2717800" y="4410075"/>
          <p14:tracePt t="21086" x="2741613" y="4449763"/>
          <p14:tracePt t="21087" x="2767013" y="4481513"/>
          <p14:tracePt t="21102" x="2790825" y="4529138"/>
          <p14:tracePt t="21103" x="2806700" y="4560888"/>
          <p14:tracePt t="21119" x="2838450" y="4608513"/>
          <p14:tracePt t="21121" x="2870200" y="4633913"/>
          <p14:tracePt t="21136" x="2894013" y="4657725"/>
          <p14:tracePt t="21136" x="2917825" y="4665663"/>
          <p14:tracePt t="21137" x="2925763" y="4665663"/>
          <p14:tracePt t="21162" x="2933700" y="4657725"/>
          <p14:tracePt t="21169" x="2941638" y="4649788"/>
          <p14:tracePt t="21186" x="2941638" y="4633913"/>
          <p14:tracePt t="21186" x="2949575" y="4592638"/>
          <p14:tracePt t="21203" x="2965450" y="4513263"/>
          <p14:tracePt t="21204" x="3005138" y="4425950"/>
          <p14:tracePt t="21219" x="3052763" y="4314825"/>
          <p14:tracePt t="21220" x="3092450" y="4162425"/>
          <p14:tracePt t="21236" x="3173413" y="3963988"/>
          <p14:tracePt t="21237" x="3244850" y="3756025"/>
          <p14:tracePt t="21253" x="3308350" y="3540125"/>
          <p14:tracePt t="21254" x="3395663" y="3078163"/>
          <p14:tracePt t="21270" x="3411538" y="2854325"/>
          <p14:tracePt t="21270" x="3419475" y="2719388"/>
          <p14:tracePt t="21286" x="3427413" y="2600325"/>
          <p14:tracePt t="21287" x="3435350" y="2495550"/>
          <p14:tracePt t="21303" x="3435350" y="2400300"/>
          <p14:tracePt t="21304" x="3427413" y="2305050"/>
          <p14:tracePt t="21320" x="3403600" y="2224088"/>
          <p14:tracePt t="21320" x="3371850" y="2144713"/>
          <p14:tracePt t="21337" x="3332163" y="2081213"/>
          <p14:tracePt t="21337" x="3308350" y="2033588"/>
          <p14:tracePt t="21353" x="3292475" y="2009775"/>
          <p14:tracePt t="21354" x="3276600" y="1985963"/>
          <p14:tracePt t="21370" x="3268663" y="1978025"/>
          <p14:tracePt t="21387" x="3260725" y="1978025"/>
          <p14:tracePt t="22074" x="3252788" y="1978025"/>
          <p14:tracePt t="22088" x="3244850" y="2017713"/>
          <p14:tracePt t="22096" x="3236913" y="2081213"/>
          <p14:tracePt t="22106" x="3228975" y="2160588"/>
          <p14:tracePt t="22123" x="3221038" y="2249488"/>
          <p14:tracePt t="22124" x="3221038" y="2344738"/>
          <p14:tracePt t="22140" x="3221038" y="2455863"/>
          <p14:tracePt t="22141" x="3221038" y="2592388"/>
          <p14:tracePt t="22157" x="3244850" y="2774950"/>
          <p14:tracePt t="22158" x="3292475" y="3221038"/>
          <p14:tracePt t="22173" x="3316288" y="3468688"/>
          <p14:tracePt t="22174" x="3363913" y="3763963"/>
          <p14:tracePt t="22190" x="3387725" y="4011613"/>
          <p14:tracePt t="22191" x="3467100" y="4273550"/>
          <p14:tracePt t="22207" x="3556000" y="4576763"/>
          <p14:tracePt t="22207" x="3683000" y="4824413"/>
          <p14:tracePt t="22224" x="3778250" y="5000625"/>
          <p14:tracePt t="22224" x="3859213" y="5111750"/>
          <p14:tracePt t="22240" x="3938588" y="5222875"/>
          <p14:tracePt t="22241" x="4025900" y="5302250"/>
          <p14:tracePt t="22257" x="4089400" y="5375275"/>
          <p14:tracePt t="22258" x="4160838" y="5438775"/>
          <p14:tracePt t="22259" x="4210050" y="5494338"/>
          <p14:tracePt t="22274" x="4265613" y="5534025"/>
          <p14:tracePt t="22275" x="4297363" y="5565775"/>
          <p14:tracePt t="22290" x="4337050" y="5581650"/>
          <p14:tracePt t="22292" x="4360863" y="5589588"/>
          <p14:tracePt t="22307" x="4376738" y="5589588"/>
          <p14:tracePt t="22309" x="4392613" y="5581650"/>
          <p14:tracePt t="22324" x="4400550" y="5557838"/>
          <p14:tracePt t="22325" x="4400550" y="5510213"/>
          <p14:tracePt t="22341" x="4400550" y="5446713"/>
          <p14:tracePt t="22342" x="4384675" y="5383213"/>
          <p14:tracePt t="22357" x="4384675" y="5343525"/>
          <p14:tracePt t="22359" x="4376738" y="5310188"/>
          <p14:tracePt t="22510" x="4376738" y="5302250"/>
          <p14:tracePt t="22517" x="4400550" y="5270500"/>
          <p14:tracePt t="22525" x="4448175" y="5222875"/>
          <p14:tracePt t="22541" x="4527550" y="5183188"/>
          <p14:tracePt t="22542" x="4656138" y="5111750"/>
          <p14:tracePt t="22558" x="4759325" y="5087938"/>
          <p14:tracePt t="22558" x="4910138" y="5040313"/>
          <p14:tracePt t="22575" x="5157788" y="5032375"/>
          <p14:tracePt t="22576" x="5437188" y="5032375"/>
          <p14:tracePt t="22592" x="5772150" y="5064125"/>
          <p14:tracePt t="22593" x="6043613" y="5119688"/>
          <p14:tracePt t="22608" x="6305550" y="5207000"/>
          <p14:tracePt t="22609" x="6505575" y="5262563"/>
          <p14:tracePt t="22625" x="6664325" y="5319713"/>
          <p14:tracePt t="22626" x="6840538" y="5383213"/>
          <p14:tracePt t="22642" x="6904038" y="5407025"/>
          <p14:tracePt t="22643" x="6983413" y="5430838"/>
          <p14:tracePt t="22659" x="7054850" y="5462588"/>
          <p14:tracePt t="22659" x="7143750" y="5470525"/>
          <p14:tracePt t="22675" x="7231063" y="5486400"/>
          <p14:tracePt t="22677" x="7294563" y="5502275"/>
          <p14:tracePt t="22692" x="7342188" y="5518150"/>
          <p14:tracePt t="22692" x="7373938" y="5526088"/>
          <p14:tracePt t="22695" x="7397750" y="5526088"/>
          <p14:tracePt t="23392" x="7397750" y="5534025"/>
          <p14:tracePt t="23397" x="7350125" y="5565775"/>
          <p14:tracePt t="23406" x="7302500" y="5597525"/>
          <p14:tracePt t="23413" x="7246938" y="5637213"/>
          <p14:tracePt t="23428" x="7191375" y="5678488"/>
          <p14:tracePt t="23430" x="7143750" y="5710238"/>
          <p14:tracePt t="23445" x="7102475" y="5741988"/>
          <p14:tracePt t="23447" x="7070725" y="5773738"/>
          <p14:tracePt t="23462" x="7046913" y="5797550"/>
          <p14:tracePt t="23463" x="7023100" y="5829300"/>
          <p14:tracePt t="23479" x="7015163" y="5845175"/>
          <p14:tracePt t="23480" x="6999288" y="5861050"/>
          <p14:tracePt t="23495" x="6991350" y="5876925"/>
          <p14:tracePt t="23497" x="6991350" y="5892800"/>
          <p14:tracePt t="23512" x="6983413" y="5892800"/>
          <p14:tracePt t="23513" x="6975475" y="5908675"/>
          <p14:tracePt t="23529" x="6967538" y="5916613"/>
          <p14:tracePt t="23530" x="6959600" y="5924550"/>
          <p14:tracePt t="23545" x="6951663" y="5924550"/>
          <p14:tracePt t="23547" x="6943725" y="5932488"/>
          <p14:tracePt t="23562" x="6935788" y="5940425"/>
          <p14:tracePt t="23579" x="6927850" y="5940425"/>
          <p14:tracePt t="23580" x="6927850" y="5948363"/>
          <p14:tracePt t="23613" x="6919913" y="5948363"/>
          <p14:tracePt t="23742" x="6911975" y="5956300"/>
          <p14:tracePt t="23749" x="6904038" y="5964238"/>
          <p14:tracePt t="23758" x="6904038" y="5972175"/>
          <p14:tracePt t="23766" x="6896100" y="5972175"/>
          <p14:tracePt t="23780" x="6896100" y="5980113"/>
          <p14:tracePt t="23780" x="6888163" y="5980113"/>
          <p14:tracePt t="23796" x="6888163" y="5988050"/>
          <p14:tracePt t="23797" x="6880225" y="5988050"/>
          <p14:tracePt t="24288" x="6872288" y="5988050"/>
          <p14:tracePt t="24295" x="6864350" y="5988050"/>
          <p14:tracePt t="24304" x="6848475" y="5988050"/>
          <p14:tracePt t="24315" x="6848475" y="5980113"/>
          <p14:tracePt t="24332" x="6840538" y="5980113"/>
          <p14:tracePt t="24332" x="6832600" y="5972175"/>
          <p14:tracePt t="24357" x="6824663" y="5972175"/>
          <p14:tracePt t="24374" x="6816725" y="5972175"/>
          <p14:tracePt t="24388" x="6808788" y="5972175"/>
          <p14:tracePt t="24399" x="6800850" y="5972175"/>
          <p14:tracePt t="24416" x="6800850" y="5964238"/>
          <p14:tracePt t="24416" x="6792913" y="5964238"/>
          <p14:tracePt t="24436" x="6784975" y="5964238"/>
          <p14:tracePt t="24522" x="6784975" y="5956300"/>
          <p14:tracePt t="24529" x="6777038" y="5948363"/>
          <p14:tracePt t="24536" x="6769100" y="5948363"/>
          <p14:tracePt t="24560" x="6759575" y="5948363"/>
          <p14:tracePt t="24622" x="6759575" y="5940425"/>
          <p14:tracePt t="24629" x="6743700" y="5940425"/>
          <p14:tracePt t="24638" x="6727825" y="5932488"/>
          <p14:tracePt t="24650" x="6704013" y="5924550"/>
          <p14:tracePt t="24667" x="6680200" y="5924550"/>
          <p14:tracePt t="24668" x="6664325" y="5916613"/>
          <p14:tracePt t="24683" x="6648450" y="5916613"/>
          <p14:tracePt t="24700" x="6640513" y="5916613"/>
          <p14:tracePt t="24717" x="6640513" y="5908675"/>
          <p14:tracePt t="24734" x="6632575" y="5908675"/>
          <p14:tracePt t="24735" x="6616700" y="5908675"/>
          <p14:tracePt t="24750" x="6592888" y="5900738"/>
          <p14:tracePt t="24751" x="6569075" y="5892800"/>
          <p14:tracePt t="24767" x="6545263" y="5884863"/>
          <p14:tracePt t="24768" x="6497638" y="5876925"/>
          <p14:tracePt t="24770" x="6465888" y="5876925"/>
          <p14:tracePt t="24784" x="6442075" y="5876925"/>
          <p14:tracePt t="24786" x="6426200" y="5876925"/>
          <p14:tracePt t="24800" x="6410325" y="5868988"/>
          <p14:tracePt t="24802" x="6392863" y="5868988"/>
          <p14:tracePt t="24817" x="6369050" y="5861050"/>
          <p14:tracePt t="24834" x="6361113" y="5853113"/>
          <p14:tracePt t="24912" x="6353175" y="5845175"/>
          <p14:tracePt t="24920" x="6345238" y="5845175"/>
          <p14:tracePt t="24925" x="6337300" y="5837238"/>
          <p14:tracePt t="24941" x="6329363" y="5837238"/>
          <p14:tracePt t="24990" x="6329363" y="5829300"/>
          <p14:tracePt t="24995" x="6321425" y="5829300"/>
          <p14:tracePt t="25004" x="6305550" y="5829300"/>
          <p14:tracePt t="25018" x="6289675" y="5829300"/>
          <p14:tracePt t="25020" x="6281738" y="5829300"/>
          <p14:tracePt t="25074" x="6273800" y="5821363"/>
          <p14:tracePt t="25090" x="6273800" y="5813425"/>
          <p14:tracePt t="25098" x="6257925" y="5813425"/>
          <p14:tracePt t="25106" x="6249988" y="5805488"/>
          <p14:tracePt t="25118" x="6242050" y="5805488"/>
          <p14:tracePt t="25135" x="6234113" y="5805488"/>
          <p14:tracePt t="25606" x="6218238" y="5805488"/>
          <p14:tracePt t="25611" x="6194425" y="5805488"/>
          <p14:tracePt t="25621" x="6178550" y="5805488"/>
          <p14:tracePt t="25637" x="6162675" y="5805488"/>
          <p14:tracePt t="25638" x="6146800" y="5797550"/>
          <p14:tracePt t="25654" x="6138863" y="5789613"/>
          <p14:tracePt t="25654" x="6122988" y="5781675"/>
          <p14:tracePt t="25671" x="6115050" y="5773738"/>
          <p14:tracePt t="25690" x="6115050" y="5765800"/>
          <p14:tracePt t="25704" x="6107113" y="5765800"/>
          <p14:tracePt t="25706" x="6107113" y="5749925"/>
          <p14:tracePt t="25721" x="6083300" y="5726113"/>
          <p14:tracePt t="25723" x="6067425" y="5710238"/>
          <p14:tracePt t="25738" x="6043613" y="5686425"/>
          <p14:tracePt t="25739" x="6026150" y="5653088"/>
          <p14:tracePt t="25754" x="6002338" y="5629275"/>
          <p14:tracePt t="25756" x="5986463" y="5597525"/>
          <p14:tracePt t="25771" x="5970588" y="5565775"/>
          <p14:tracePt t="25773" x="5962650" y="5526088"/>
          <p14:tracePt t="25788" x="5954713" y="5494338"/>
          <p14:tracePt t="25789" x="5946775" y="5446713"/>
          <p14:tracePt t="25805" x="5938838" y="5407025"/>
          <p14:tracePt t="25806" x="5922963" y="5359400"/>
          <p14:tracePt t="25822" x="5907088" y="5335588"/>
          <p14:tracePt t="25824" x="5891213" y="5254625"/>
          <p14:tracePt t="25838" x="5875338" y="5222875"/>
          <p14:tracePt t="25840" x="5867400" y="5183188"/>
          <p14:tracePt t="25855" x="5859463" y="5159375"/>
          <p14:tracePt t="25857" x="5859463" y="5127625"/>
          <p14:tracePt t="25873" x="5851525" y="5095875"/>
          <p14:tracePt t="25888" x="5851525" y="5080000"/>
          <p14:tracePt t="25890" x="5843588" y="5072063"/>
          <p14:tracePt t="25905" x="5843588" y="5064125"/>
          <p14:tracePt t="26002" x="5835650" y="5064125"/>
          <p14:tracePt t="26532" x="5827713" y="5087938"/>
          <p14:tracePt t="26539" x="5827713" y="5127625"/>
          <p14:tracePt t="26547" x="5819775" y="5175250"/>
          <p14:tracePt t="26558" x="5811838" y="5214938"/>
          <p14:tracePt t="26574" x="5803900" y="5262563"/>
          <p14:tracePt t="26575" x="5795963" y="5310188"/>
          <p14:tracePt t="26591" x="5788025" y="5343525"/>
          <p14:tracePt t="26591" x="5788025" y="5367338"/>
          <p14:tracePt t="26593" x="5780088" y="5383213"/>
          <p14:tracePt t="26608" x="5780088" y="5399088"/>
          <p14:tracePt t="26625" x="5780088" y="5414963"/>
          <p14:tracePt t="26626" x="5780088" y="5422900"/>
          <p14:tracePt t="27290" x="5772150" y="5422900"/>
          <p14:tracePt t="27297" x="5764213" y="5422900"/>
          <p14:tracePt t="27398" x="5756275" y="5414963"/>
          <p14:tracePt t="27405" x="5756275" y="5407025"/>
          <p14:tracePt t="27413" x="5748338" y="5407025"/>
          <p14:tracePt t="27428" x="5748338" y="5399088"/>
          <p14:tracePt t="27429" x="5740400" y="5399088"/>
          <p14:tracePt t="27444" x="5732463" y="5391150"/>
          <p14:tracePt t="27461" x="5724525" y="5383213"/>
          <p14:tracePt t="27495" x="5724525" y="5375275"/>
          <p14:tracePt t="27511" x="5716588" y="5367338"/>
          <p14:tracePt t="27528" x="5708650" y="5359400"/>
          <p14:tracePt t="27545" x="5700713" y="5359400"/>
          <p14:tracePt t="27546" x="5684838" y="5343525"/>
          <p14:tracePt t="27562" x="5676900" y="5335588"/>
          <p14:tracePt t="27563" x="5667375" y="5327650"/>
          <p14:tracePt t="27578" x="5659438" y="5327650"/>
          <p14:tracePt t="27595" x="5651500" y="5319713"/>
          <p14:tracePt t="27632" x="5635625" y="5310188"/>
          <p14:tracePt t="27639" x="5627688" y="5302250"/>
          <p14:tracePt t="27648" x="5619750" y="5302250"/>
          <p14:tracePt t="27662" x="5603875" y="5302250"/>
          <p14:tracePt t="27664" x="5588000" y="5302250"/>
          <p14:tracePt t="27679" x="5564188" y="5302250"/>
          <p14:tracePt t="27680" x="5548313" y="5302250"/>
          <p14:tracePt t="27696" x="5532438" y="5302250"/>
          <p14:tracePt t="27712" x="5524500" y="5302250"/>
          <p14:tracePt t="27713" x="5492750" y="5294313"/>
          <p14:tracePt t="27729" x="5484813" y="5294313"/>
          <p14:tracePt t="27748" x="5476875" y="5294313"/>
          <p14:tracePt t="27764" x="5468938" y="5286375"/>
          <p14:tracePt t="27779" x="5461000" y="5286375"/>
          <p14:tracePt t="27796" x="5461000" y="5278438"/>
          <p14:tracePt t="27813" x="5453063" y="5278438"/>
          <p14:tracePt t="27866" x="5445125" y="5278438"/>
          <p14:tracePt t="28216" x="5437188" y="5278438"/>
          <p14:tracePt t="28404" x="5429250" y="5270500"/>
          <p14:tracePt t="28411" x="5429250" y="5262563"/>
          <p14:tracePt t="28420" x="5421313" y="5262563"/>
          <p14:tracePt t="28498" x="5413375" y="5262563"/>
          <p14:tracePt t="28514" x="5405438" y="5254625"/>
          <p14:tracePt t="28528" x="5397500" y="5254625"/>
          <p14:tracePt t="28935" x="5397500" y="5246688"/>
          <p14:tracePt t="28941" x="5405438" y="5230813"/>
          <p14:tracePt t="28951" x="5405438" y="5222875"/>
          <p14:tracePt t="28967" x="5413375" y="5207000"/>
          <p14:tracePt t="28968" x="5413375" y="5183188"/>
          <p14:tracePt t="28984" x="5413375" y="5159375"/>
          <p14:tracePt t="28986" x="5413375" y="5135563"/>
          <p14:tracePt t="28987" x="5413375" y="5111750"/>
          <p14:tracePt t="29001" x="5413375" y="5087938"/>
          <p14:tracePt t="29018" x="5413375" y="5064125"/>
          <p14:tracePt t="29020" x="5421313" y="5024438"/>
          <p14:tracePt t="29034" x="5421313" y="5008563"/>
          <p14:tracePt t="29051" x="5429250" y="4992688"/>
          <p14:tracePt t="29053" x="5437188" y="4976813"/>
          <p14:tracePt t="29068" x="5437188" y="4967288"/>
          <p14:tracePt t="29069" x="5437188" y="4959350"/>
          <p14:tracePt t="29160" x="5437188" y="4976813"/>
          <p14:tracePt t="29167" x="5437188" y="5000625"/>
          <p14:tracePt t="29175" x="5437188" y="5024438"/>
          <p14:tracePt t="29185" x="5437188" y="5048250"/>
          <p14:tracePt t="29202" x="5437188" y="5072063"/>
          <p14:tracePt t="29202" x="5437188" y="5087938"/>
          <p14:tracePt t="29218" x="5437188" y="5103813"/>
          <p14:tracePt t="29219" x="5437188" y="5119688"/>
          <p14:tracePt t="29235" x="5437188" y="5135563"/>
          <p14:tracePt t="29237" x="5437188" y="5143500"/>
          <p14:tracePt t="29237" x="5437188" y="5151438"/>
          <p14:tracePt t="29252" x="5437188" y="5159375"/>
          <p14:tracePt t="29348" x="5437188" y="5143500"/>
          <p14:tracePt t="29353" x="5437188" y="5127625"/>
          <p14:tracePt t="29362" x="5437188" y="5111750"/>
          <p14:tracePt t="29370" x="5437188" y="5095875"/>
          <p14:tracePt t="29386" x="5437188" y="5080000"/>
          <p14:tracePt t="29386" x="5445125" y="5072063"/>
          <p14:tracePt t="29402" x="5445125" y="5064125"/>
          <p14:tracePt t="29419" x="5445125" y="5056188"/>
          <p14:tracePt t="29488" x="5453063" y="5048250"/>
          <p14:tracePt t="29596" x="5453063" y="5040313"/>
          <p14:tracePt t="29800" x="5461000" y="5040313"/>
          <p14:tracePt t="29807" x="5508625" y="5032375"/>
          <p14:tracePt t="29816" x="5572125" y="5024438"/>
          <p14:tracePt t="29822" x="5651500" y="5024438"/>
          <p14:tracePt t="29837" x="5732463" y="5024438"/>
          <p14:tracePt t="29838" x="5827713" y="5032375"/>
          <p14:tracePt t="29854" x="5946775" y="5032375"/>
          <p14:tracePt t="29855" x="6043613" y="5032375"/>
          <p14:tracePt t="29872" x="6273800" y="5032375"/>
          <p14:tracePt t="29888" x="6410325" y="5032375"/>
          <p14:tracePt t="29888" x="6553200" y="5056188"/>
          <p14:tracePt t="29904" x="6688138" y="5064125"/>
          <p14:tracePt t="29906" x="6800850" y="5072063"/>
          <p14:tracePt t="29907" x="6911975" y="5080000"/>
          <p14:tracePt t="29921" x="6983413" y="5087938"/>
          <p14:tracePt t="29923" x="7038975" y="5095875"/>
          <p14:tracePt t="29938" x="7086600" y="5103813"/>
          <p14:tracePt t="29940" x="7102475" y="5111750"/>
          <p14:tracePt t="29955" x="7102475" y="5119688"/>
          <p14:tracePt t="30010" x="7102475" y="5127625"/>
          <p14:tracePt t="30017" x="7102475" y="5143500"/>
          <p14:tracePt t="30026" x="7102475" y="5151438"/>
          <p14:tracePt t="30038" x="7102475" y="5159375"/>
          <p14:tracePt t="30072" x="7110413" y="5159375"/>
          <p14:tracePt t="30079" x="7118350" y="5167313"/>
          <p14:tracePt t="30096" x="7126288" y="5175250"/>
          <p14:tracePt t="30105" x="7126288" y="5183188"/>
          <p14:tracePt t="30122" x="7135813" y="5191125"/>
          <p14:tracePt t="30122" x="7151688" y="5199063"/>
          <p14:tracePt t="30139" x="7175500" y="5207000"/>
          <p14:tracePt t="30140" x="7191375" y="5214938"/>
          <p14:tracePt t="30141" x="7215188" y="5214938"/>
          <p14:tracePt t="30204" x="7215188" y="5230813"/>
          <p14:tracePt t="30211" x="7215188" y="5246688"/>
          <p14:tracePt t="30222" x="7223125" y="5262563"/>
          <p14:tracePt t="30239" x="7239000" y="5270500"/>
          <p14:tracePt t="30239" x="7262813" y="5278438"/>
          <p14:tracePt t="30256" x="7286625" y="5286375"/>
          <p14:tracePt t="30256" x="7334250" y="5294313"/>
          <p14:tracePt t="30273" x="7373938" y="5294313"/>
          <p14:tracePt t="30274" x="7461250" y="5294313"/>
          <p14:tracePt t="30289" x="7526338" y="5294313"/>
          <p14:tracePt t="30290" x="7558088" y="5286375"/>
          <p14:tracePt t="30306" x="7573963" y="5278438"/>
          <p14:tracePt t="30307" x="7581900" y="5278438"/>
          <p14:tracePt t="30323" x="7589838" y="5270500"/>
          <p14:tracePt t="30360" x="7589838" y="5262563"/>
          <p14:tracePt t="30392" x="7597775" y="5262563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>
            <a:extLst>
              <a:ext uri="{FF2B5EF4-FFF2-40B4-BE49-F238E27FC236}">
                <a16:creationId xmlns:a16="http://schemas.microsoft.com/office/drawing/2014/main" id="{E8FF344D-6E7E-43B7-BECC-DD19DF4CE6FA}"/>
              </a:ext>
            </a:extLst>
          </p:cNvPr>
          <p:cNvSpPr txBox="1"/>
          <p:nvPr/>
        </p:nvSpPr>
        <p:spPr>
          <a:xfrm>
            <a:off x="179512" y="196052"/>
            <a:ext cx="8496944" cy="56865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GB" sz="2800" b="1" spc="-1" dirty="0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Oxford ultra-high temperature ceramics experiment</a:t>
            </a:r>
            <a:endParaRPr lang="en-US" sz="2800" b="1" strike="noStrike" spc="-1" dirty="0">
              <a:solidFill>
                <a:srgbClr val="00577F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pic>
        <p:nvPicPr>
          <p:cNvPr id="7" name="Picture 6" descr="A picture containing scatter chart&#10;&#10;Description automatically generated">
            <a:extLst>
              <a:ext uri="{FF2B5EF4-FFF2-40B4-BE49-F238E27FC236}">
                <a16:creationId xmlns:a16="http://schemas.microsoft.com/office/drawing/2014/main" id="{45F2F7F7-7F16-446C-B6C9-29360A0AC1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2"/>
            <a:ext cx="9144000" cy="1518061"/>
          </a:xfrm>
          <a:prstGeom prst="rect">
            <a:avLst/>
          </a:prstGeom>
        </p:spPr>
      </p:pic>
      <p:pic>
        <p:nvPicPr>
          <p:cNvPr id="13" name="Picture 12" descr="A picture containing monitor, screen, television, large&#10;&#10;Description automatically generated">
            <a:extLst>
              <a:ext uri="{FF2B5EF4-FFF2-40B4-BE49-F238E27FC236}">
                <a16:creationId xmlns:a16="http://schemas.microsoft.com/office/drawing/2014/main" id="{8E2033D9-E449-4877-AD63-A746E7340A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0699"/>
            <a:ext cx="9144000" cy="1228838"/>
          </a:xfrm>
          <a:prstGeom prst="rect">
            <a:avLst/>
          </a:prstGeom>
        </p:spPr>
      </p:pic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FE03E4C9-A38E-435C-A4A5-7521CA3FE9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5688555"/>
              </p:ext>
            </p:extLst>
          </p:nvPr>
        </p:nvGraphicFramePr>
        <p:xfrm>
          <a:off x="363702" y="5639505"/>
          <a:ext cx="8416596" cy="8526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4" name="Image" r:id="rId7" imgW="16202880" imgH="1650600" progId="Photoshop.Image.6">
                  <p:embed/>
                </p:oleObj>
              </mc:Choice>
              <mc:Fallback>
                <p:oleObj name="Image" r:id="rId7" imgW="16202880" imgH="1650600" progId="Photoshop.Image.6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FE03E4C9-A38E-435C-A4A5-7521CA3FE9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63702" y="5639505"/>
                        <a:ext cx="8416596" cy="8526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3278A446-1210-49AC-8B26-2BE38197B2A6}"/>
              </a:ext>
            </a:extLst>
          </p:cNvPr>
          <p:cNvSpPr/>
          <p:nvPr/>
        </p:nvSpPr>
        <p:spPr>
          <a:xfrm>
            <a:off x="-108520" y="1002585"/>
            <a:ext cx="561662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buFont typeface="Arial" panose="020B0604020202020204" pitchFamily="34" charset="0"/>
              <a:buChar char="•"/>
            </a:pPr>
            <a:r>
              <a:rPr lang="en-US" sz="1400" i="1" spc="-1" dirty="0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</a:rPr>
              <a:t>M</a:t>
            </a:r>
            <a:r>
              <a:rPr lang="en-US" sz="1400" spc="-1" dirty="0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</a:rPr>
              <a:t>=5, Re=12.6E6 1/m from Herman et al. </a:t>
            </a:r>
            <a:r>
              <a:rPr lang="en-US" sz="1400" spc="-1" dirty="0" err="1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</a:rPr>
              <a:t>HiSST</a:t>
            </a:r>
            <a:r>
              <a:rPr lang="en-US" sz="1400" spc="-1" dirty="0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</a:rPr>
              <a:t> (2018)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sz="1400" i="1" spc="-1" dirty="0" err="1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</a:rPr>
              <a:t>F</a:t>
            </a:r>
            <a:r>
              <a:rPr lang="en-US" sz="1400" i="1" spc="-1" baseline="-25000" dirty="0" err="1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</a:rPr>
              <a:t>porous</a:t>
            </a:r>
            <a:r>
              <a:rPr lang="en-US" sz="1400" spc="-1" dirty="0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</a:rPr>
              <a:t>=0.002, porosity 42% modelled with spheres of diameter </a:t>
            </a:r>
            <a:r>
              <a:rPr lang="en-US" sz="1400" i="1" spc="-1" dirty="0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</a:rPr>
              <a:t>d</a:t>
            </a:r>
            <a:r>
              <a:rPr lang="en-US" sz="1400" spc="-1" dirty="0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</a:rPr>
              <a:t>=340</a:t>
            </a:r>
            <a:r>
              <a:rPr lang="en-US" sz="1400" spc="-1" dirty="0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  <a:latin typeface="Symbol" panose="05050102010706020507" pitchFamily="18" charset="2"/>
              </a:rPr>
              <a:t>m</a:t>
            </a:r>
            <a:r>
              <a:rPr lang="en-US" sz="1400" spc="-1" dirty="0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</a:rPr>
              <a:t>m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sz="1400" i="1" spc="-1" dirty="0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</a:rPr>
              <a:t>p</a:t>
            </a:r>
            <a:r>
              <a:rPr lang="en-US" sz="1400" i="1" spc="-1" baseline="-25000" dirty="0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</a:rPr>
              <a:t>0</a:t>
            </a:r>
            <a:r>
              <a:rPr lang="en-US" sz="1400" i="1" spc="-1" dirty="0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</a:rPr>
              <a:t>=</a:t>
            </a:r>
            <a:r>
              <a:rPr lang="en-US" sz="1400" spc="-1" dirty="0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</a:rPr>
              <a:t>1.3 </a:t>
            </a:r>
            <a:r>
              <a:rPr lang="en-US" sz="1400" i="1" spc="-1" dirty="0" err="1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</a:rPr>
              <a:t>p</a:t>
            </a:r>
            <a:r>
              <a:rPr lang="en-US" sz="1400" i="1" spc="-1" baseline="-25000" dirty="0" err="1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</a:rPr>
              <a:t>inf</a:t>
            </a:r>
            <a:r>
              <a:rPr lang="en-US" sz="1400" dirty="0">
                <a:solidFill>
                  <a:srgbClr val="00577F"/>
                </a:solidFill>
              </a:rPr>
              <a:t>, to match blowing ratio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577F"/>
                </a:solidFill>
              </a:rPr>
              <a:t>2000 x 300 x 100 mesh plus 2 levels refined factor 2</a:t>
            </a: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FB1A02ED-3658-40D6-AC7B-CF8300E872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071518"/>
              </p:ext>
            </p:extLst>
          </p:nvPr>
        </p:nvGraphicFramePr>
        <p:xfrm>
          <a:off x="5524078" y="980728"/>
          <a:ext cx="3466306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5" name="Image" r:id="rId9" imgW="6933240" imgH="2158560" progId="Photoshop.Image.6">
                  <p:embed/>
                </p:oleObj>
              </mc:Choice>
              <mc:Fallback>
                <p:oleObj name="Image" r:id="rId9" imgW="6933240" imgH="2158560" progId="Photoshop.Image.6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FB1A02ED-3658-40D6-AC7B-CF8300E872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524078" y="980728"/>
                        <a:ext cx="3466306" cy="107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1383F15B-DD43-435C-B7C8-E17E3D9F7BD6}"/>
              </a:ext>
            </a:extLst>
          </p:cNvPr>
          <p:cNvSpPr txBox="1"/>
          <p:nvPr/>
        </p:nvSpPr>
        <p:spPr>
          <a:xfrm>
            <a:off x="2171527" y="6387525"/>
            <a:ext cx="4702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577F"/>
                </a:solidFill>
              </a:rPr>
              <a:t>Coolant concentration from top and side view</a:t>
            </a:r>
            <a:endParaRPr lang="en-GB" sz="1400" dirty="0">
              <a:solidFill>
                <a:srgbClr val="00577F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3C659C-2C4E-4754-B5D2-EEC3E5D4E717}"/>
              </a:ext>
            </a:extLst>
          </p:cNvPr>
          <p:cNvSpPr txBox="1"/>
          <p:nvPr/>
        </p:nvSpPr>
        <p:spPr>
          <a:xfrm>
            <a:off x="539553" y="3754361"/>
            <a:ext cx="8240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577F"/>
                </a:solidFill>
              </a:rPr>
              <a:t>v-velocity: note specimen on left and transition to turbulence towards the right</a:t>
            </a:r>
            <a:endParaRPr lang="en-GB" sz="1400" dirty="0">
              <a:solidFill>
                <a:srgbClr val="00577F"/>
              </a:solidFill>
            </a:endParaRP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896E45A5-C272-43FD-A008-592E19989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3710" y="6469261"/>
            <a:ext cx="1906588" cy="180975"/>
          </a:xfrm>
          <a:custGeom>
            <a:avLst/>
            <a:gdLst>
              <a:gd name="T0" fmla="*/ 1906588 w 1906588"/>
              <a:gd name="T1" fmla="*/ 90488 h 180975"/>
              <a:gd name="T2" fmla="*/ 953294 w 1906588"/>
              <a:gd name="T3" fmla="*/ 180975 h 180975"/>
              <a:gd name="T4" fmla="*/ 0 w 1906588"/>
              <a:gd name="T5" fmla="*/ 90488 h 180975"/>
              <a:gd name="T6" fmla="*/ 953294 w 1906588"/>
              <a:gd name="T7" fmla="*/ 0 h 18097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906588"/>
              <a:gd name="T13" fmla="*/ 0 h 180975"/>
              <a:gd name="T14" fmla="*/ 1906588 w 1906588"/>
              <a:gd name="T15" fmla="*/ 180975 h 1809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06588" h="180975">
                <a:moveTo>
                  <a:pt x="0" y="0"/>
                </a:moveTo>
                <a:lnTo>
                  <a:pt x="5299" y="0"/>
                </a:lnTo>
                <a:lnTo>
                  <a:pt x="5299" y="502"/>
                </a:lnTo>
                <a:lnTo>
                  <a:pt x="0" y="502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buFont typeface="Times New Roman" panose="02020603050405020304" pitchFamily="18" charset="0"/>
              <a:buNone/>
            </a:pPr>
            <a:fld id="{9B322BC3-F8FA-4794-AE1E-DD0CC50E42BC}" type="slidenum">
              <a:rPr lang="en-GB" altLang="en-US" sz="1400">
                <a:solidFill>
                  <a:srgbClr val="005C84"/>
                </a:solidFill>
              </a:rPr>
              <a:pPr algn="r" eaLnBrk="1">
                <a:buFont typeface="Times New Roman" panose="02020603050405020304" pitchFamily="18" charset="0"/>
                <a:buNone/>
              </a:pPr>
              <a:t>21</a:t>
            </a:fld>
            <a:endParaRPr lang="en-GB" altLang="en-US" sz="1400" dirty="0">
              <a:solidFill>
                <a:srgbClr val="005C84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57365FF-F4FC-400E-8F4A-9E8A2ED982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2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96"/>
    </mc:Choice>
    <mc:Fallback xmlns="">
      <p:transition spd="slow" advTm="57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115" x="7597775" y="5270500"/>
          <p14:tracePt t="29122" x="7589838" y="5310188"/>
          <p14:tracePt t="29129" x="7573963" y="5367338"/>
          <p14:tracePt t="29146" x="7566025" y="5430838"/>
          <p14:tracePt t="29146" x="7550150" y="5478463"/>
          <p14:tracePt t="29162" x="7534275" y="5526088"/>
          <p14:tracePt t="29163" x="7518400" y="5557838"/>
          <p14:tracePt t="29179" x="7493000" y="5597525"/>
          <p14:tracePt t="29181" x="7469188" y="5629275"/>
          <p14:tracePt t="29196" x="7453313" y="5645150"/>
          <p14:tracePt t="29196" x="7445375" y="5645150"/>
          <p14:tracePt t="29213" x="7445375" y="5653088"/>
          <p14:tracePt t="29215" x="7437438" y="5653088"/>
          <p14:tracePt t="29348" x="7421563" y="5653088"/>
          <p14:tracePt t="29354" x="7231063" y="5686425"/>
          <p14:tracePt t="29365" x="6935788" y="5726113"/>
          <p14:tracePt t="29380" x="6608763" y="5757863"/>
          <p14:tracePt t="29381" x="6257925" y="5749925"/>
          <p14:tracePt t="29397" x="5930900" y="5757863"/>
          <p14:tracePt t="29398" x="5643563" y="5765800"/>
          <p14:tracePt t="29413" x="5365750" y="5765800"/>
          <p14:tracePt t="29415" x="5141913" y="5765800"/>
          <p14:tracePt t="29430" x="4967288" y="5765800"/>
          <p14:tracePt t="29431" x="4822825" y="5741988"/>
          <p14:tracePt t="29432" x="4703763" y="5726113"/>
          <p14:tracePt t="29447" x="4624388" y="5710238"/>
          <p14:tracePt t="29448" x="4567238" y="5686425"/>
          <p14:tracePt t="29464" x="4551363" y="5670550"/>
          <p14:tracePt t="29466" x="4543425" y="5662613"/>
          <p14:tracePt t="29480" x="4535488" y="5653088"/>
          <p14:tracePt t="29497" x="4527550" y="5645150"/>
          <p14:tracePt t="29498" x="4519613" y="5629275"/>
          <p14:tracePt t="29514" x="4511675" y="5629275"/>
          <p14:tracePt t="29515" x="4511675" y="5613400"/>
          <p14:tracePt t="29531" x="4503738" y="5605463"/>
          <p14:tracePt t="29547" x="4495800" y="5597525"/>
          <p14:tracePt t="29548" x="4487863" y="5573713"/>
          <p14:tracePt t="29550" x="4487863" y="5565775"/>
          <p14:tracePt t="29564" x="4479925" y="5549900"/>
          <p14:tracePt t="29581" x="4479925" y="5534025"/>
          <p14:tracePt t="29582" x="4479925" y="5446713"/>
          <p14:tracePt t="29598" x="4479925" y="5383213"/>
          <p14:tracePt t="29599" x="4479925" y="5310188"/>
          <p14:tracePt t="29614" x="4511675" y="5199063"/>
          <p14:tracePt t="29615" x="4519613" y="5087938"/>
          <p14:tracePt t="29631" x="4535488" y="4967288"/>
          <p14:tracePt t="29632" x="4567238" y="4840288"/>
          <p14:tracePt t="29648" x="4592638" y="4745038"/>
          <p14:tracePt t="29649" x="4616450" y="4665663"/>
          <p14:tracePt t="29664" x="4640263" y="4608513"/>
          <p14:tracePt t="29665" x="4656138" y="4560888"/>
          <p14:tracePt t="29667" x="4664075" y="4537075"/>
          <p14:tracePt t="29681" x="4672013" y="4529138"/>
          <p14:tracePt t="29683" x="4672013" y="4521200"/>
          <p14:tracePt t="29917" x="4495800" y="4529138"/>
          <p14:tracePt t="29924" x="4097338" y="4608513"/>
          <p14:tracePt t="29932" x="3571875" y="4808538"/>
          <p14:tracePt t="29949" x="3157538" y="4992688"/>
          <p14:tracePt t="29950" x="3005138" y="5024438"/>
          <p14:tracePt t="29966" x="2941638" y="5024438"/>
          <p14:tracePt t="29966" x="2901950" y="4984750"/>
          <p14:tracePt t="29982" x="2846388" y="4927600"/>
          <p14:tracePt t="29984" x="2725738" y="4816475"/>
          <p14:tracePt t="29999" x="2543175" y="4633913"/>
          <p14:tracePt t="30000" x="2303463" y="4362450"/>
          <p14:tracePt t="30002" x="2033588" y="4090988"/>
          <p14:tracePt t="30016" x="1714500" y="3787775"/>
          <p14:tracePt t="30033" x="1427163" y="3413125"/>
          <p14:tracePt t="30033" x="1235075" y="3054350"/>
          <p14:tracePt t="30034" x="1116013" y="2806700"/>
          <p14:tracePt t="30049" x="1060450" y="2671763"/>
          <p14:tracePt t="30051" x="1052513" y="2616200"/>
          <p14:tracePt t="30066" x="1068388" y="2592388"/>
          <p14:tracePt t="30067" x="1155700" y="2576513"/>
          <p14:tracePt t="30083" x="1284288" y="2576513"/>
          <p14:tracePt t="30084" x="1466850" y="2576513"/>
          <p14:tracePt t="30100" x="1514475" y="2584450"/>
          <p14:tracePt t="30298" x="1514475" y="2566988"/>
          <p14:tracePt t="30306" x="1514475" y="2543175"/>
          <p14:tracePt t="30314" x="1514475" y="2519363"/>
          <p14:tracePt t="30322" x="1530350" y="2479675"/>
          <p14:tracePt t="30334" x="1585913" y="2432050"/>
          <p14:tracePt t="30351" x="1633538" y="2360613"/>
          <p14:tracePt t="30351" x="1641475" y="2344738"/>
          <p14:tracePt t="30352" x="1666875" y="2312988"/>
          <p14:tracePt t="30367" x="1690688" y="2281238"/>
          <p14:tracePt t="30368" x="1722438" y="2257425"/>
          <p14:tracePt t="30384" x="1730375" y="2233613"/>
          <p14:tracePt t="30385" x="1738313" y="2233613"/>
          <p14:tracePt t="30532" x="1738313" y="2224088"/>
          <p14:tracePt t="30713" x="1738313" y="2208213"/>
          <p14:tracePt t="30720" x="1738313" y="2184400"/>
          <p14:tracePt t="30728" x="1738313" y="2160588"/>
          <p14:tracePt t="30735" x="1730375" y="2152650"/>
          <p14:tracePt t="30752" x="1722438" y="2144713"/>
          <p14:tracePt t="30853" x="1722438" y="2136775"/>
          <p14:tracePt t="31741" x="1730375" y="2128838"/>
          <p14:tracePt t="32098" x="1778000" y="2128838"/>
          <p14:tracePt t="32106" x="1841500" y="2128838"/>
          <p14:tracePt t="32115" x="1912938" y="2128838"/>
          <p14:tracePt t="32124" x="2000250" y="2120900"/>
          <p14:tracePt t="32141" x="2097088" y="2112963"/>
          <p14:tracePt t="32141" x="2176463" y="2097088"/>
          <p14:tracePt t="32158" x="2279650" y="2089150"/>
          <p14:tracePt t="32159" x="2400300" y="2065338"/>
          <p14:tracePt t="32174" x="2511425" y="2057400"/>
          <p14:tracePt t="32175" x="2606675" y="2049463"/>
          <p14:tracePt t="32176" x="2686050" y="2041525"/>
          <p14:tracePt t="32191" x="2759075" y="2041525"/>
          <p14:tracePt t="32192" x="2798763" y="2041525"/>
          <p14:tracePt t="32208" x="2830513" y="2041525"/>
          <p14:tracePt t="32209" x="2854325" y="2041525"/>
          <p14:tracePt t="32225" x="2870200" y="2041525"/>
          <p14:tracePt t="32225" x="2878138" y="2041525"/>
          <p14:tracePt t="32241" x="2886075" y="2041525"/>
          <p14:tracePt t="32512" x="2917825" y="2025650"/>
          <p14:tracePt t="32520" x="2981325" y="2017713"/>
          <p14:tracePt t="32528" x="3060700" y="2009775"/>
          <p14:tracePt t="32543" x="3157538" y="2001838"/>
          <p14:tracePt t="32544" x="3228975" y="1993900"/>
          <p14:tracePt t="32560" x="3316288" y="1978025"/>
          <p14:tracePt t="32561" x="3403600" y="1962150"/>
          <p14:tracePt t="32576" x="3500438" y="1938338"/>
          <p14:tracePt t="32577" x="3587750" y="1914525"/>
          <p14:tracePt t="32593" x="3659188" y="1890713"/>
          <p14:tracePt t="32593" x="3730625" y="1857375"/>
          <p14:tracePt t="32610" x="3794125" y="1841500"/>
          <p14:tracePt t="32610" x="3843338" y="1817688"/>
          <p14:tracePt t="32626" x="3890963" y="1809750"/>
          <p14:tracePt t="32628" x="3914775" y="1793875"/>
          <p14:tracePt t="32685" x="3914775" y="1785938"/>
          <p14:tracePt t="33174" x="3930650" y="1801813"/>
          <p14:tracePt t="33182" x="3962400" y="1849438"/>
          <p14:tracePt t="33191" x="4017963" y="1930400"/>
          <p14:tracePt t="33198" x="4073525" y="2057400"/>
          <p14:tracePt t="33212" x="4176713" y="2160588"/>
          <p14:tracePt t="33214" x="4337050" y="2297113"/>
          <p14:tracePt t="33229" x="4495800" y="2416175"/>
          <p14:tracePt t="33230" x="4648200" y="2519363"/>
          <p14:tracePt t="33246" x="4751388" y="2576513"/>
          <p14:tracePt t="33247" x="4838700" y="2624138"/>
          <p14:tracePt t="33262" x="4926013" y="2663825"/>
          <p14:tracePt t="33264" x="4999038" y="2695575"/>
          <p14:tracePt t="33279" x="5022850" y="2719388"/>
          <p14:tracePt t="33280" x="5022850" y="2767013"/>
          <p14:tracePt t="33296" x="4959350" y="2814638"/>
          <p14:tracePt t="33298" x="4959350" y="2822575"/>
          <p14:tracePt t="33470" x="4975225" y="2822575"/>
          <p14:tracePt t="33478" x="4999038" y="2822575"/>
          <p14:tracePt t="33486" x="5022850" y="2822575"/>
          <p14:tracePt t="33496" x="5062538" y="2838450"/>
          <p14:tracePt t="33513" x="5086350" y="2862263"/>
          <p14:tracePt t="33515" x="5118100" y="2878138"/>
          <p14:tracePt t="33530" x="5141913" y="2901950"/>
          <p14:tracePt t="33532" x="5197475" y="2935288"/>
          <p14:tracePt t="33547" x="5213350" y="2959100"/>
          <p14:tracePt t="33548" x="5229225" y="2967038"/>
          <p14:tracePt t="33564" x="5245100" y="2974975"/>
          <p14:tracePt t="33565" x="5245100" y="2982913"/>
          <p14:tracePt t="33580" x="5245100" y="2990850"/>
          <p14:tracePt t="33581" x="5253038" y="2998788"/>
          <p14:tracePt t="33597" x="5260975" y="3006725"/>
          <p14:tracePt t="33614" x="5260975" y="3014663"/>
          <p14:tracePt t="33634" x="5268913" y="3014663"/>
          <p14:tracePt t="33647" x="5268913" y="3022600"/>
          <p14:tracePt t="33666" x="5268913" y="3030538"/>
          <p14:tracePt t="33681" x="5276850" y="3030538"/>
          <p14:tracePt t="33698" x="5276850" y="3038475"/>
          <p14:tracePt t="34033" x="5229225" y="3038475"/>
          <p14:tracePt t="34040" x="4975225" y="3062288"/>
          <p14:tracePt t="34049" x="4487863" y="3109913"/>
          <p14:tracePt t="34066" x="3914775" y="3189288"/>
          <p14:tracePt t="34066" x="3363913" y="3278188"/>
          <p14:tracePt t="34082" x="2782888" y="3325813"/>
          <p14:tracePt t="34083" x="2255838" y="3373438"/>
          <p14:tracePt t="34099" x="1825625" y="3500438"/>
          <p14:tracePt t="34100" x="1443038" y="3563938"/>
          <p14:tracePt t="34102" x="1092200" y="3579813"/>
          <p14:tracePt t="34116" x="908050" y="3605213"/>
          <p14:tracePt t="34133" x="820738" y="3613150"/>
          <p14:tracePt t="34134" x="804863" y="3621088"/>
          <p14:tracePt t="34149" x="828675" y="3621088"/>
          <p14:tracePt t="34166" x="852488" y="3613150"/>
          <p14:tracePt t="34167" x="868363" y="3605213"/>
          <p14:tracePt t="34226" x="868363" y="3595688"/>
          <p14:tracePt t="34313" x="884238" y="3595688"/>
          <p14:tracePt t="34328" x="925513" y="3579813"/>
          <p14:tracePt t="34336" x="989013" y="3563938"/>
          <p14:tracePt t="34345" x="1036638" y="3556000"/>
          <p14:tracePt t="34352" x="1060450" y="3548063"/>
          <p14:tracePt t="34367" x="1100138" y="3524250"/>
          <p14:tracePt t="34367" x="1139825" y="3484563"/>
          <p14:tracePt t="34383" x="1187450" y="3436938"/>
          <p14:tracePt t="34384" x="1227138" y="3389313"/>
          <p14:tracePt t="34400" x="1266825" y="3341688"/>
          <p14:tracePt t="34401" x="1300163" y="3286125"/>
          <p14:tracePt t="34417" x="1323975" y="3236913"/>
          <p14:tracePt t="34418" x="1331913" y="3189288"/>
          <p14:tracePt t="34434" x="1339850" y="3149600"/>
          <p14:tracePt t="34434" x="1339850" y="3101975"/>
          <p14:tracePt t="34450" x="1339850" y="3078163"/>
          <p14:tracePt t="34451" x="1331913" y="3062288"/>
          <p14:tracePt t="34452" x="1331913" y="3054350"/>
          <p14:tracePt t="34467" x="1323975" y="3054350"/>
          <p14:tracePt t="34469" x="1323975" y="3046413"/>
          <p14:tracePt t="34484" x="1316038" y="3046413"/>
          <p14:tracePt t="34501" x="1300163" y="3046413"/>
          <p14:tracePt t="34502" x="1300163" y="3054350"/>
          <p14:tracePt t="34517" x="1292225" y="3062288"/>
          <p14:tracePt t="34518" x="1284288" y="3094038"/>
          <p14:tracePt t="34534" x="1284288" y="3157538"/>
          <p14:tracePt t="34536" x="1284288" y="3221038"/>
          <p14:tracePt t="34551" x="1292225" y="3286125"/>
          <p14:tracePt t="34551" x="1323975" y="3349625"/>
          <p14:tracePt t="34568" x="1379538" y="3405188"/>
          <p14:tracePt t="34569" x="1427163" y="3452813"/>
          <p14:tracePt t="34570" x="1490663" y="3484563"/>
          <p14:tracePt t="34584" x="1570038" y="3508375"/>
          <p14:tracePt t="34586" x="1690688" y="3508375"/>
          <p14:tracePt t="34601" x="1801813" y="3508375"/>
          <p14:tracePt t="34603" x="1920875" y="3508375"/>
          <p14:tracePt t="34618" x="2025650" y="3484563"/>
          <p14:tracePt t="34619" x="2105025" y="3444875"/>
          <p14:tracePt t="34634" x="2160588" y="3413125"/>
          <p14:tracePt t="34636" x="2200275" y="3381375"/>
          <p14:tracePt t="34651" x="2216150" y="3365500"/>
          <p14:tracePt t="34652" x="2232025" y="3341688"/>
          <p14:tracePt t="34668" x="2239963" y="3294063"/>
          <p14:tracePt t="34670" x="2216150" y="3181350"/>
          <p14:tracePt t="34685" x="2184400" y="3117850"/>
          <p14:tracePt t="34702" x="2144713" y="3038475"/>
          <p14:tracePt t="34702" x="2000250" y="2878138"/>
          <p14:tracePt t="34718" x="1912938" y="2822575"/>
          <p14:tracePt t="34719" x="1801813" y="2790825"/>
          <p14:tracePt t="34735" x="1706563" y="2759075"/>
          <p14:tracePt t="34736" x="1617663" y="2751138"/>
          <p14:tracePt t="34752" x="1546225" y="2751138"/>
          <p14:tracePt t="34753" x="1482725" y="2767013"/>
          <p14:tracePt t="34768" x="1435100" y="2798763"/>
          <p14:tracePt t="34769" x="1395413" y="2830513"/>
          <p14:tracePt t="34785" x="1355725" y="2870200"/>
          <p14:tracePt t="34786" x="1331913" y="2909888"/>
          <p14:tracePt t="34802" x="1308100" y="2959100"/>
          <p14:tracePt t="34802" x="1300163" y="2998788"/>
          <p14:tracePt t="34804" x="1300163" y="3062288"/>
          <p14:tracePt t="34818" x="1308100" y="3141663"/>
          <p14:tracePt t="34820" x="1339850" y="3221038"/>
          <p14:tracePt t="34835" x="1363663" y="3286125"/>
          <p14:tracePt t="34837" x="1387475" y="3333750"/>
          <p14:tracePt t="34852" x="1419225" y="3381375"/>
          <p14:tracePt t="34853" x="1450975" y="3421063"/>
          <p14:tracePt t="34869" x="1466850" y="3444875"/>
          <p14:tracePt t="34870" x="1498600" y="3476625"/>
          <p14:tracePt t="34885" x="1514475" y="3492500"/>
          <p14:tracePt t="34887" x="1538288" y="3508375"/>
          <p14:tracePt t="34902" x="1562100" y="3508375"/>
          <p14:tracePt t="34904" x="1682750" y="3500438"/>
          <p14:tracePt t="34921" x="1825625" y="3429000"/>
          <p14:tracePt t="34936" x="1889125" y="3373438"/>
          <p14:tracePt t="34937" x="1960563" y="3317875"/>
          <p14:tracePt t="34953" x="2000250" y="3270250"/>
          <p14:tracePt t="34954" x="2033588" y="3197225"/>
          <p14:tracePt t="34969" x="2057400" y="3141663"/>
          <p14:tracePt t="34971" x="2065338" y="3094038"/>
          <p14:tracePt t="34986" x="2065338" y="3054350"/>
          <p14:tracePt t="34987" x="2065338" y="3030538"/>
          <p14:tracePt t="35003" x="2065338" y="3006725"/>
          <p14:tracePt t="35019" x="2065338" y="2982913"/>
          <p14:tracePt t="35020" x="2033588" y="2943225"/>
          <p14:tracePt t="35022" x="2008188" y="2935288"/>
          <p14:tracePt t="35036" x="1984375" y="2927350"/>
          <p14:tracePt t="35053" x="1960563" y="2927350"/>
          <p14:tracePt t="35054" x="1881188" y="2943225"/>
          <p14:tracePt t="35070" x="1833563" y="2974975"/>
          <p14:tracePt t="35071" x="1801813" y="2998788"/>
          <p14:tracePt t="35086" x="1770063" y="3046413"/>
          <p14:tracePt t="35088" x="1738313" y="3117850"/>
          <p14:tracePt t="35103" x="1706563" y="3181350"/>
          <p14:tracePt t="35104" x="1682750" y="3252788"/>
          <p14:tracePt t="35120" x="1666875" y="3317875"/>
          <p14:tracePt t="35122" x="1666875" y="3429000"/>
          <p14:tracePt t="35137" x="1666875" y="3460750"/>
          <p14:tracePt t="35138" x="1674813" y="3484563"/>
          <p14:tracePt t="35153" x="1690688" y="3492500"/>
          <p14:tracePt t="35155" x="1714500" y="3508375"/>
          <p14:tracePt t="35170" x="1754188" y="3516313"/>
          <p14:tracePt t="35171" x="1801813" y="3516313"/>
          <p14:tracePt t="35187" x="1873250" y="3508375"/>
          <p14:tracePt t="35188" x="1952625" y="3468688"/>
          <p14:tracePt t="35203" x="2017713" y="3436938"/>
          <p14:tracePt t="35205" x="2073275" y="3405188"/>
          <p14:tracePt t="35220" x="2105025" y="3373438"/>
          <p14:tracePt t="35221" x="2128838" y="3341688"/>
          <p14:tracePt t="35237" x="2136775" y="3302000"/>
          <p14:tracePt t="35239" x="2144713" y="3252788"/>
          <p14:tracePt t="35254" x="2144713" y="3205163"/>
          <p14:tracePt t="35255" x="2144713" y="3157538"/>
          <p14:tracePt t="35255" x="2128838" y="3117850"/>
          <p14:tracePt t="35270" x="2105025" y="3078163"/>
          <p14:tracePt t="35272" x="2057400" y="3038475"/>
          <p14:tracePt t="35287" x="2008188" y="3006725"/>
          <p14:tracePt t="35288" x="1936750" y="2982913"/>
          <p14:tracePt t="35304" x="1873250" y="2967038"/>
          <p14:tracePt t="35305" x="1801813" y="2967038"/>
          <p14:tracePt t="35321" x="1738313" y="2967038"/>
          <p14:tracePt t="35323" x="1690688" y="2990850"/>
          <p14:tracePt t="35337" x="1658938" y="3014663"/>
          <p14:tracePt t="35339" x="1633538" y="3062288"/>
          <p14:tracePt t="35354" x="1609725" y="3117850"/>
          <p14:tracePt t="35355" x="1593850" y="3189288"/>
          <p14:tracePt t="35371" x="1585913" y="3262313"/>
          <p14:tracePt t="35371" x="1585913" y="3333750"/>
          <p14:tracePt t="35373" x="1593850" y="3413125"/>
          <p14:tracePt t="35388" x="1625600" y="3476625"/>
          <p14:tracePt t="35389" x="1674813" y="3540125"/>
          <p14:tracePt t="35404" x="1714500" y="3587750"/>
          <p14:tracePt t="35405" x="1762125" y="3621088"/>
          <p14:tracePt t="35421" x="1825625" y="3644900"/>
          <p14:tracePt t="35422" x="1905000" y="3652838"/>
          <p14:tracePt t="35438" x="1976438" y="3652838"/>
          <p14:tracePt t="35439" x="2057400" y="3636963"/>
          <p14:tracePt t="35455" x="2105025" y="3605213"/>
          <p14:tracePt t="35455" x="2152650" y="3571875"/>
          <p14:tracePt t="35471" x="2184400" y="3540125"/>
          <p14:tracePt t="35472" x="2208213" y="3516313"/>
          <p14:tracePt t="35488" x="2216150" y="3476625"/>
          <p14:tracePt t="35489" x="2216150" y="3436938"/>
          <p14:tracePt t="35490" x="2216150" y="3373438"/>
          <p14:tracePt t="35505" x="2208213" y="3317875"/>
          <p14:tracePt t="35505" x="2176463" y="3270250"/>
          <p14:tracePt t="35521" x="2128838" y="3221038"/>
          <p14:tracePt t="35523" x="2073275" y="3173413"/>
          <p14:tracePt t="35538" x="2008188" y="3141663"/>
          <p14:tracePt t="35539" x="1944688" y="3117850"/>
          <p14:tracePt t="35555" x="1865313" y="3101975"/>
          <p14:tracePt t="35555" x="1793875" y="3094038"/>
          <p14:tracePt t="35572" x="1714500" y="3094038"/>
          <p14:tracePt t="35572" x="1633538" y="3117850"/>
          <p14:tracePt t="35588" x="1585913" y="3165475"/>
          <p14:tracePt t="35589" x="1554163" y="3213100"/>
          <p14:tracePt t="35590" x="1522413" y="3286125"/>
          <p14:tracePt t="35605" x="1498600" y="3349625"/>
          <p14:tracePt t="35606" x="1498600" y="3413125"/>
          <p14:tracePt t="35622" x="1498600" y="3468688"/>
          <p14:tracePt t="35623" x="1522413" y="3516313"/>
          <p14:tracePt t="35638" x="1546225" y="3548063"/>
          <p14:tracePt t="35640" x="1585913" y="3563938"/>
          <p14:tracePt t="35655" x="1617663" y="3563938"/>
          <p14:tracePt t="35656" x="1651000" y="3563938"/>
          <p14:tracePt t="35672" x="1698625" y="3556000"/>
          <p14:tracePt t="35674" x="1722438" y="3548063"/>
          <p14:tracePt t="35689" x="1746250" y="3524250"/>
          <p14:tracePt t="35690" x="1754188" y="3508375"/>
          <p14:tracePt t="35706" x="1762125" y="3500438"/>
          <p14:tracePt t="35707" x="1770063" y="3484563"/>
          <p14:tracePt t="35722" x="1770063" y="3460750"/>
          <p14:tracePt t="35722" x="1770063" y="3413125"/>
          <p14:tracePt t="35739" x="1770063" y="3389313"/>
          <p14:tracePt t="35740" x="1770063" y="3365500"/>
          <p14:tracePt t="35756" x="1770063" y="3341688"/>
          <p14:tracePt t="35756" x="1754188" y="3325813"/>
          <p14:tracePt t="35772" x="1738313" y="3317875"/>
          <p14:tracePt t="35773" x="1730375" y="3317875"/>
          <p14:tracePt t="35789" x="1714500" y="3317875"/>
          <p14:tracePt t="35790" x="1698625" y="3317875"/>
          <p14:tracePt t="35806" x="1674813" y="3333750"/>
          <p14:tracePt t="35807" x="1658938" y="3357563"/>
          <p14:tracePt t="35808" x="1633538" y="3389313"/>
          <p14:tracePt t="35823" x="1625600" y="3413125"/>
          <p14:tracePt t="35825" x="1617663" y="3436938"/>
          <p14:tracePt t="35839" x="1617663" y="3452813"/>
          <p14:tracePt t="35841" x="1617663" y="3460750"/>
          <p14:tracePt t="35894" x="1625600" y="3452813"/>
          <p14:tracePt t="35902" x="1633538" y="3444875"/>
          <p14:tracePt t="35910" x="1641475" y="3436938"/>
          <p14:tracePt t="35924" x="1641475" y="3429000"/>
          <p14:tracePt t="35926" x="1651000" y="3421063"/>
          <p14:tracePt t="44299" x="1809750" y="3540125"/>
          <p14:tracePt t="44306" x="2073275" y="3851275"/>
          <p14:tracePt t="44314" x="2200275" y="4098925"/>
          <p14:tracePt t="44323" x="2247900" y="4354513"/>
          <p14:tracePt t="44340" x="2303463" y="4608513"/>
          <p14:tracePt t="44340" x="2359025" y="4864100"/>
          <p14:tracePt t="44357" x="2359025" y="5080000"/>
          <p14:tracePt t="44358" x="2366963" y="5278438"/>
          <p14:tracePt t="44374" x="2384425" y="5462588"/>
          <p14:tracePt t="44374" x="2374900" y="5581650"/>
          <p14:tracePt t="44376" x="2366963" y="5653088"/>
          <p14:tracePt t="44390" x="2359025" y="5702300"/>
          <p14:tracePt t="44392" x="2359025" y="5710238"/>
          <p14:tracePt t="44424" x="2366963" y="5710238"/>
          <p14:tracePt t="44425" x="2374900" y="5710238"/>
          <p14:tracePt t="44602" x="2366963" y="5710238"/>
          <p14:tracePt t="44610" x="2359025" y="5710238"/>
          <p14:tracePt t="44634" x="2359025" y="5686425"/>
          <p14:tracePt t="44642" x="2359025" y="5653088"/>
          <p14:tracePt t="44650" x="2359025" y="5597525"/>
          <p14:tracePt t="44658" x="2359025" y="5526088"/>
          <p14:tracePt t="44675" x="2359025" y="5446713"/>
          <p14:tracePt t="44676" x="2359025" y="5383213"/>
          <p14:tracePt t="44692" x="2359025" y="5335588"/>
          <p14:tracePt t="44692" x="2359025" y="5278438"/>
          <p14:tracePt t="44708" x="2359025" y="5246688"/>
          <p14:tracePt t="44710" x="2351088" y="5222875"/>
          <p14:tracePt t="44725" x="2335213" y="5183188"/>
          <p14:tracePt t="44726" x="2319338" y="5159375"/>
          <p14:tracePt t="44742" x="2295525" y="5135563"/>
          <p14:tracePt t="44742" x="2271713" y="5119688"/>
          <p14:tracePt t="44758" x="2263775" y="5119688"/>
          <p14:tracePt t="44759" x="2255838" y="5119688"/>
          <p14:tracePt t="44775" x="2247900" y="5111750"/>
          <p14:tracePt t="44777" x="2224088" y="5103813"/>
          <p14:tracePt t="44792" x="2200275" y="5103813"/>
          <p14:tracePt t="44792" x="2168525" y="5103813"/>
          <p14:tracePt t="44809" x="2128838" y="5103813"/>
          <p14:tracePt t="44809" x="2081213" y="5111750"/>
          <p14:tracePt t="44825" x="2041525" y="5135563"/>
          <p14:tracePt t="44827" x="2025650" y="5143500"/>
          <p14:tracePt t="44827" x="2008188" y="5175250"/>
          <p14:tracePt t="44842" x="1992313" y="5199063"/>
          <p14:tracePt t="44844" x="1984375" y="5222875"/>
          <p14:tracePt t="44859" x="1984375" y="5246688"/>
          <p14:tracePt t="44860" x="1984375" y="5270500"/>
          <p14:tracePt t="44876" x="1984375" y="5278438"/>
          <p14:tracePt t="44877" x="1992313" y="5302250"/>
          <p14:tracePt t="44892" x="2000250" y="5302250"/>
          <p14:tracePt t="44894" x="2008188" y="5310188"/>
          <p14:tracePt t="44909" x="2025650" y="5310188"/>
          <p14:tracePt t="44910" x="2033588" y="5310188"/>
          <p14:tracePt t="44926" x="2041525" y="5310188"/>
          <p14:tracePt t="44927" x="2049463" y="5310188"/>
          <p14:tracePt t="44945" x="2057400" y="5302250"/>
          <p14:tracePt t="44959" x="2065338" y="5294313"/>
          <p14:tracePt t="44961" x="2065338" y="5286375"/>
          <p14:tracePt t="44976" x="2065338" y="5278438"/>
          <p14:tracePt t="45647" x="2065338" y="5262563"/>
          <p14:tracePt t="45654" x="2073275" y="5199063"/>
          <p14:tracePt t="45662" x="2081213" y="5151438"/>
          <p14:tracePt t="45679" x="2081213" y="5119688"/>
          <p14:tracePt t="45679" x="2081213" y="5095875"/>
          <p14:tracePt t="45696" x="2073275" y="5080000"/>
          <p14:tracePt t="45696" x="2065338" y="5064125"/>
          <p14:tracePt t="45712" x="2057400" y="5048250"/>
          <p14:tracePt t="45713" x="2041525" y="5024438"/>
          <p14:tracePt t="45729" x="2033588" y="5016500"/>
          <p14:tracePt t="45731" x="2025650" y="5016500"/>
          <p14:tracePt t="46014" x="2017713" y="5016500"/>
          <p14:tracePt t="46020" x="2008188" y="5016500"/>
          <p14:tracePt t="46030" x="2000250" y="5016500"/>
          <p14:tracePt t="46047" x="1976438" y="5016500"/>
          <p14:tracePt t="46048" x="1952625" y="5016500"/>
          <p14:tracePt t="46064" x="1897063" y="5016500"/>
          <p14:tracePt t="46065" x="1857375" y="5024438"/>
          <p14:tracePt t="46080" x="1793875" y="5048250"/>
          <p14:tracePt t="46082" x="1754188" y="5072063"/>
          <p14:tracePt t="46097" x="1722438" y="5087938"/>
          <p14:tracePt t="46098" x="1698625" y="5119688"/>
          <p14:tracePt t="46114" x="1698625" y="5127625"/>
          <p14:tracePt t="46131" x="1698625" y="5135563"/>
          <p14:tracePt t="46131" x="1722438" y="5143500"/>
          <p14:tracePt t="46147" x="1746250" y="5143500"/>
          <p14:tracePt t="46149" x="1785938" y="5143500"/>
          <p14:tracePt t="46164" x="1841500" y="5143500"/>
          <p14:tracePt t="46165" x="1905000" y="5135563"/>
          <p14:tracePt t="46181" x="1968500" y="5127625"/>
          <p14:tracePt t="46181" x="2041525" y="5111750"/>
          <p14:tracePt t="46198" x="2105025" y="5103813"/>
          <p14:tracePt t="46198" x="2144713" y="5095875"/>
          <p14:tracePt t="46200" x="2192338" y="5080000"/>
          <p14:tracePt t="46214" x="2216150" y="5080000"/>
          <p14:tracePt t="46216" x="2232025" y="5072063"/>
          <p14:tracePt t="46231" x="2239963" y="5064125"/>
          <p14:tracePt t="46233" x="2247900" y="5064125"/>
          <p14:tracePt t="46248" x="2247900" y="5056188"/>
          <p14:tracePt t="46249" x="2255838" y="5056188"/>
          <p14:tracePt t="46265" x="2255838" y="5040313"/>
          <p14:tracePt t="46281" x="2255838" y="5032375"/>
          <p14:tracePt t="47206" x="2255838" y="5024438"/>
          <p14:tracePt t="47214" x="2255838" y="5016500"/>
          <p14:tracePt t="47222" x="2255838" y="5008563"/>
          <p14:tracePt t="47244" x="2263775" y="4992688"/>
          <p14:tracePt t="47252" x="2263775" y="4967288"/>
          <p14:tracePt t="47269" x="2263775" y="4927600"/>
          <p14:tracePt t="47269" x="2263775" y="4911725"/>
          <p14:tracePt t="47285" x="2263775" y="4895850"/>
          <p14:tracePt t="47286" x="2247900" y="4887913"/>
          <p14:tracePt t="47302" x="2239963" y="4872038"/>
          <p14:tracePt t="47303" x="2216150" y="4856163"/>
          <p14:tracePt t="47319" x="2184400" y="4840288"/>
          <p14:tracePt t="47319" x="2160588" y="4840288"/>
          <p14:tracePt t="47336" x="2120900" y="4832350"/>
          <p14:tracePt t="47336" x="2073275" y="4832350"/>
          <p14:tracePt t="47352" x="2017713" y="4832350"/>
          <p14:tracePt t="47353" x="1968500" y="4832350"/>
          <p14:tracePt t="47354" x="1920875" y="4832350"/>
          <p14:tracePt t="47369" x="1889125" y="4832350"/>
          <p14:tracePt t="47370" x="1873250" y="4840288"/>
          <p14:tracePt t="47386" x="1849438" y="4856163"/>
          <p14:tracePt t="47386" x="1849438" y="4864100"/>
          <p14:tracePt t="47403" x="1841500" y="4879975"/>
          <p14:tracePt t="47403" x="1833563" y="4903788"/>
          <p14:tracePt t="47419" x="1825625" y="4935538"/>
          <p14:tracePt t="47420" x="1825625" y="4976813"/>
          <p14:tracePt t="47436" x="1825625" y="5040313"/>
          <p14:tracePt t="47438" x="1817688" y="5095875"/>
          <p14:tracePt t="47453" x="1809750" y="5143500"/>
          <p14:tracePt t="47453" x="1809750" y="5191125"/>
          <p14:tracePt t="47470" x="1809750" y="5230813"/>
          <p14:tracePt t="47471" x="1809750" y="5302250"/>
          <p14:tracePt t="47486" x="1841500" y="5335588"/>
          <p14:tracePt t="47487" x="1873250" y="5359400"/>
          <p14:tracePt t="47503" x="1912938" y="5383213"/>
          <p14:tracePt t="47504" x="1960563" y="5407025"/>
          <p14:tracePt t="47520" x="2033588" y="5422900"/>
          <p14:tracePt t="47520" x="2105025" y="5422900"/>
          <p14:tracePt t="47536" x="2192338" y="5422900"/>
          <p14:tracePt t="47537" x="2263775" y="5407025"/>
          <p14:tracePt t="47553" x="2343150" y="5383213"/>
          <p14:tracePt t="47554" x="2408238" y="5351463"/>
          <p14:tracePt t="47556" x="2455863" y="5327650"/>
          <p14:tracePt t="47570" x="2503488" y="5294313"/>
          <p14:tracePt t="47587" x="2535238" y="5262563"/>
          <p14:tracePt t="47589" x="2566988" y="5207000"/>
          <p14:tracePt t="47603" x="2574925" y="5183188"/>
          <p14:tracePt t="47605" x="2582863" y="5159375"/>
          <p14:tracePt t="47620" x="2582863" y="5135563"/>
          <p14:tracePt t="47621" x="2582863" y="5111750"/>
          <p14:tracePt t="47637" x="2566988" y="5087938"/>
          <p14:tracePt t="47638" x="2551113" y="5056188"/>
          <p14:tracePt t="47654" x="2527300" y="5040313"/>
          <p14:tracePt t="47655" x="2511425" y="5024438"/>
          <p14:tracePt t="47670" x="2495550" y="5016500"/>
          <p14:tracePt t="47671" x="2479675" y="5008563"/>
          <p14:tracePt t="47687" x="2463800" y="5000625"/>
          <p14:tracePt t="47688" x="2447925" y="5000625"/>
          <p14:tracePt t="47704" x="2439988" y="5000625"/>
          <p14:tracePt t="47720" x="2400300" y="5008563"/>
          <p14:tracePt t="47721" x="2343150" y="5048250"/>
          <p14:tracePt t="47737" x="2311400" y="5072063"/>
          <p14:tracePt t="47738" x="2287588" y="5095875"/>
          <p14:tracePt t="47754" x="2255838" y="5127625"/>
          <p14:tracePt t="47754" x="2232025" y="5167313"/>
          <p14:tracePt t="47771" x="2216150" y="5199063"/>
          <p14:tracePt t="47772" x="2200275" y="5246688"/>
          <p14:tracePt t="47774" x="2192338" y="5278438"/>
          <p14:tracePt t="47787" x="2192338" y="5310188"/>
          <p14:tracePt t="47804" x="2192338" y="5335588"/>
          <p14:tracePt t="47806" x="2216150" y="5375275"/>
          <p14:tracePt t="47821" x="2255838" y="5391150"/>
          <p14:tracePt t="47822" x="2319338" y="5399088"/>
          <p14:tracePt t="47838" x="2384425" y="5399088"/>
          <p14:tracePt t="47839" x="2439988" y="5391150"/>
          <p14:tracePt t="47854" x="2495550" y="5367338"/>
          <p14:tracePt t="47871" x="2519363" y="5343525"/>
          <p14:tracePt t="47872" x="2543175" y="5294313"/>
          <p14:tracePt t="47888" x="2551113" y="5278438"/>
          <p14:tracePt t="47889" x="2551113" y="5254625"/>
          <p14:tracePt t="47904" x="2551113" y="5230813"/>
          <p14:tracePt t="47905" x="2551113" y="5191125"/>
          <p14:tracePt t="47921" x="2551113" y="5151438"/>
          <p14:tracePt t="47922" x="2543175" y="5087938"/>
          <p14:tracePt t="47938" x="2527300" y="5056188"/>
          <p14:tracePt t="47939" x="2503488" y="5040313"/>
          <p14:tracePt t="47955" x="2471738" y="5016500"/>
          <p14:tracePt t="47955" x="2439988" y="5008563"/>
          <p14:tracePt t="47971" x="2392363" y="5000625"/>
          <p14:tracePt t="47972" x="2327275" y="4992688"/>
          <p14:tracePt t="47988" x="2263775" y="4992688"/>
          <p14:tracePt t="47989" x="2192338" y="4992688"/>
          <p14:tracePt t="48005" x="2112963" y="5008563"/>
          <p14:tracePt t="48006" x="2025650" y="5040313"/>
          <p14:tracePt t="48007" x="1960563" y="5064125"/>
          <p14:tracePt t="48022" x="1889125" y="5095875"/>
          <p14:tracePt t="48039" x="1841500" y="5143500"/>
          <p14:tracePt t="48040" x="1785938" y="5238750"/>
          <p14:tracePt t="48055" x="1778000" y="5286375"/>
          <p14:tracePt t="48057" x="1770063" y="5327650"/>
          <p14:tracePt t="48072" x="1770063" y="5367338"/>
          <p14:tracePt t="48072" x="1770063" y="5391150"/>
          <p14:tracePt t="48089" x="1778000" y="5407025"/>
          <p14:tracePt t="48090" x="1785938" y="5422900"/>
          <p14:tracePt t="48105" x="1809750" y="5430838"/>
          <p14:tracePt t="48106" x="1849438" y="5430838"/>
          <p14:tracePt t="48122" x="1889125" y="5430838"/>
          <p14:tracePt t="48123" x="1936750" y="5407025"/>
          <p14:tracePt t="48139" x="1992313" y="5383213"/>
          <p14:tracePt t="48140" x="2041525" y="5359400"/>
          <p14:tracePt t="48155" x="2081213" y="5327650"/>
          <p14:tracePt t="48157" x="2128838" y="5286375"/>
          <p14:tracePt t="48172" x="2128838" y="5270500"/>
          <p14:tracePt t="48173" x="2144713" y="5254625"/>
          <p14:tracePt t="48189" x="2152650" y="5238750"/>
          <p14:tracePt t="48190" x="2152650" y="5214938"/>
          <p14:tracePt t="48206" x="2152650" y="5199063"/>
          <p14:tracePt t="48206" x="2152650" y="5191125"/>
          <p14:tracePt t="48222" x="2152650" y="5183188"/>
          <p14:tracePt t="48224" x="2152650" y="5167313"/>
          <p14:tracePt t="48282" x="2152650" y="5159375"/>
          <p14:tracePt t="48641" x="2152650" y="5151438"/>
          <p14:tracePt t="48648" x="2152650" y="5111750"/>
          <p14:tracePt t="48657" x="2144713" y="5080000"/>
          <p14:tracePt t="48674" x="2144713" y="5064125"/>
          <p14:tracePt t="48675" x="2136775" y="5064125"/>
          <p14:tracePt t="48718" x="2128838" y="5064125"/>
          <p14:tracePt t="48780" x="2128838" y="5056188"/>
          <p14:tracePt t="48912" x="2136775" y="5056188"/>
          <p14:tracePt t="48920" x="2152650" y="5064125"/>
          <p14:tracePt t="48928" x="2160588" y="5064125"/>
          <p14:tracePt t="48942" x="2168525" y="5064125"/>
          <p14:tracePt t="48959" x="2176463" y="5064125"/>
          <p14:tracePt t="48960" x="2176463" y="5056188"/>
          <p14:tracePt t="48975" x="2184400" y="5032375"/>
          <p14:tracePt t="48976" x="2184400" y="5008563"/>
          <p14:tracePt t="48992" x="2184400" y="4984750"/>
          <p14:tracePt t="48993" x="2184400" y="4959350"/>
          <p14:tracePt t="49009" x="2168525" y="4927600"/>
          <p14:tracePt t="49010" x="2152650" y="4895850"/>
          <p14:tracePt t="49026" x="2120900" y="4872038"/>
          <p14:tracePt t="49026" x="2073275" y="4848225"/>
          <p14:tracePt t="49043" x="2008188" y="4832350"/>
          <p14:tracePt t="49043" x="1944688" y="4824413"/>
          <p14:tracePt t="49059" x="1865313" y="4824413"/>
          <p14:tracePt t="49061" x="1722438" y="4872038"/>
          <p14:tracePt t="49076" x="1651000" y="4927600"/>
          <p14:tracePt t="49076" x="1609725" y="4992688"/>
          <p14:tracePt t="49093" x="1554163" y="5111750"/>
          <p14:tracePt t="49093" x="1514475" y="5238750"/>
          <p14:tracePt t="49109" x="1482725" y="5343525"/>
          <p14:tracePt t="49110" x="1474788" y="5446713"/>
          <p14:tracePt t="49126" x="1474788" y="5549900"/>
          <p14:tracePt t="49127" x="1506538" y="5645150"/>
          <p14:tracePt t="49143" x="1530350" y="5718175"/>
          <p14:tracePt t="49143" x="1554163" y="5749925"/>
          <p14:tracePt t="49160" x="1570038" y="5773738"/>
          <p14:tracePt t="49160" x="1585913" y="5789613"/>
          <p14:tracePt t="49162" x="1609725" y="5805488"/>
          <p14:tracePt t="49176" x="1641475" y="5805488"/>
          <p14:tracePt t="49178" x="1682750" y="5805488"/>
          <p14:tracePt t="49193" x="1754188" y="5789613"/>
          <p14:tracePt t="49194" x="1817688" y="5757863"/>
          <p14:tracePt t="49210" x="1897063" y="5726113"/>
          <p14:tracePt t="49211" x="1976438" y="5678488"/>
          <p14:tracePt t="49226" x="2041525" y="5629275"/>
          <p14:tracePt t="49228" x="2105025" y="5573713"/>
          <p14:tracePt t="49243" x="2144713" y="5518150"/>
          <p14:tracePt t="49244" x="2176463" y="5470525"/>
          <p14:tracePt t="49260" x="2200275" y="5422900"/>
          <p14:tracePt t="49262" x="2216150" y="5359400"/>
          <p14:tracePt t="49277" x="2216150" y="5294313"/>
          <p14:tracePt t="49278" x="2224088" y="5230813"/>
          <p14:tracePt t="49294" x="2224088" y="5183188"/>
          <p14:tracePt t="49295" x="2216150" y="5135563"/>
          <p14:tracePt t="49310" x="2200275" y="5111750"/>
          <p14:tracePt t="49327" x="2192338" y="5111750"/>
          <p14:tracePt t="49328" x="2192338" y="5103813"/>
          <p14:tracePt t="49344" x="2184400" y="5103813"/>
          <p14:tracePt t="49361" x="2176463" y="5103813"/>
          <p14:tracePt t="49377" x="2160588" y="5119688"/>
          <p14:tracePt t="49378" x="2136775" y="5135563"/>
          <p14:tracePt t="49394" x="2128838" y="5151438"/>
          <p14:tracePt t="49396" x="2112963" y="5207000"/>
          <p14:tracePt t="49411" x="2112963" y="5222875"/>
          <p14:tracePt t="49412" x="2105025" y="5238750"/>
          <p14:tracePt t="49427" x="2105025" y="5246688"/>
          <p14:tracePt t="49429" x="2105025" y="5254625"/>
          <p14:tracePt t="49444" x="2105025" y="5262563"/>
          <p14:tracePt t="49461" x="2105025" y="5270500"/>
          <p14:tracePt t="49462" x="2112963" y="5278438"/>
          <p14:tracePt t="49477" x="2120900" y="5294313"/>
          <p14:tracePt t="49494" x="2128838" y="5302250"/>
          <p14:tracePt t="49495" x="2144713" y="5327650"/>
          <p14:tracePt t="49511" x="2168525" y="5343525"/>
          <p14:tracePt t="49513" x="2200275" y="5375275"/>
          <p14:tracePt t="49528" x="2216150" y="5383213"/>
          <p14:tracePt t="49528" x="2239963" y="5383213"/>
          <p14:tracePt t="49544" x="2239963" y="5391150"/>
          <p14:tracePt t="49545" x="2247900" y="5391150"/>
          <p14:tracePt t="49561" x="2247900" y="5399088"/>
          <p14:tracePt t="49578" x="2247900" y="5407025"/>
          <p14:tracePt t="49579" x="2247900" y="5422900"/>
          <p14:tracePt t="49595" x="2247900" y="5430838"/>
          <p14:tracePt t="49611" x="2247900" y="5446713"/>
          <p14:tracePt t="49612" x="2247900" y="5454650"/>
          <p14:tracePt t="49628" x="2247900" y="5470525"/>
          <p14:tracePt t="49629" x="2255838" y="5486400"/>
          <p14:tracePt t="49630" x="2263775" y="5510213"/>
          <p14:tracePt t="49645" x="2271713" y="5534025"/>
          <p14:tracePt t="49646" x="2271713" y="5557838"/>
          <p14:tracePt t="49662" x="2279650" y="5581650"/>
          <p14:tracePt t="49662" x="2287588" y="5613400"/>
          <p14:tracePt t="49678" x="2295525" y="5637213"/>
          <p14:tracePt t="49679" x="2303463" y="5653088"/>
          <p14:tracePt t="49695" x="2303463" y="5678488"/>
          <p14:tracePt t="49697" x="2311400" y="5694363"/>
          <p14:tracePt t="49712" x="2319338" y="5694363"/>
          <p14:tracePt t="49803" x="2311400" y="5686425"/>
          <p14:tracePt t="49807" x="2311400" y="5678488"/>
          <p14:tracePt t="49816" x="2303463" y="5670550"/>
          <p14:tracePt t="49848" x="2295525" y="5670550"/>
          <p14:tracePt t="49856" x="2287588" y="5670550"/>
          <p14:tracePt t="49864" x="2279650" y="5670550"/>
          <p14:tracePt t="49880" x="2271713" y="5670550"/>
          <p14:tracePt t="49981" x="2271713" y="5662613"/>
          <p14:tracePt t="50160" x="2255838" y="5710238"/>
          <p14:tracePt t="50168" x="2247900" y="5765800"/>
          <p14:tracePt t="50176" x="2247900" y="5813425"/>
          <p14:tracePt t="50184" x="2263775" y="5829300"/>
          <p14:tracePt t="50197" x="2263775" y="5837238"/>
          <p14:tracePt t="50198" x="2271713" y="5837238"/>
          <p14:tracePt t="50214" x="2279650" y="5837238"/>
          <p14:tracePt t="50231" x="2287588" y="5837238"/>
          <p14:tracePt t="50247" x="2303463" y="5837238"/>
          <p14:tracePt t="50249" x="2303463" y="5829300"/>
          <p14:tracePt t="50264" x="2311400" y="5813425"/>
          <p14:tracePt t="50264" x="2319338" y="5813425"/>
          <p14:tracePt t="50281" x="2319338" y="5805488"/>
          <p14:tracePt t="50297" x="2327275" y="5805488"/>
          <p14:tracePt t="50346" x="2319338" y="5805488"/>
          <p14:tracePt t="50354" x="2311400" y="5805488"/>
          <p14:tracePt t="50830" x="2319338" y="5813425"/>
          <p14:tracePt t="50838" x="2351088" y="5861050"/>
          <p14:tracePt t="50846" x="2400300" y="5932488"/>
          <p14:tracePt t="50854" x="2463800" y="6005513"/>
          <p14:tracePt t="50866" x="2559050" y="6076950"/>
          <p14:tracePt t="50883" x="2662238" y="6148388"/>
          <p14:tracePt t="50884" x="2941638" y="6251575"/>
          <p14:tracePt t="50900" x="3068638" y="6291263"/>
          <p14:tracePt t="50900" x="3181350" y="6315075"/>
          <p14:tracePt t="50917" x="3316288" y="6356350"/>
          <p14:tracePt t="50918" x="3467100" y="6388100"/>
          <p14:tracePt t="50933" x="3563938" y="6411913"/>
          <p14:tracePt t="50934" x="3619500" y="6419850"/>
          <p14:tracePt t="50950" x="3643313" y="6419850"/>
          <p14:tracePt t="50978" x="3635375" y="6403975"/>
          <p14:tracePt t="50986" x="3563938" y="6372225"/>
          <p14:tracePt t="51000" x="3435350" y="6330950"/>
          <p14:tracePt t="51002" x="3308350" y="6291263"/>
          <p14:tracePt t="51017" x="3181350" y="6267450"/>
          <p14:tracePt t="51018" x="3052763" y="6243638"/>
          <p14:tracePt t="51034" x="2941638" y="6235700"/>
          <p14:tracePt t="51035" x="2822575" y="6235700"/>
          <p14:tracePt t="51051" x="2733675" y="6235700"/>
          <p14:tracePt t="51052" x="2662238" y="6243638"/>
          <p14:tracePt t="51067" x="2606675" y="6243638"/>
          <p14:tracePt t="51068" x="2582863" y="6243638"/>
          <p14:tracePt t="51101" x="2582863" y="6251575"/>
          <p14:tracePt t="51119" x="2614613" y="6251575"/>
          <p14:tracePt t="51134" x="2662238" y="6251575"/>
          <p14:tracePt t="51135" x="2717800" y="6259513"/>
          <p14:tracePt t="51151" x="2806700" y="6259513"/>
          <p14:tracePt t="51152" x="2894013" y="6267450"/>
          <p14:tracePt t="51168" x="3005138" y="6267450"/>
          <p14:tracePt t="51168" x="3117850" y="6275388"/>
          <p14:tracePt t="51184" x="3221038" y="6283325"/>
          <p14:tracePt t="51185" x="3316288" y="6299200"/>
          <p14:tracePt t="51201" x="3387725" y="6307138"/>
          <p14:tracePt t="51202" x="3435350" y="6315075"/>
          <p14:tracePt t="51204" x="3443288" y="6315075"/>
          <p14:tracePt t="51244" x="3379788" y="6315075"/>
          <p14:tracePt t="51252" x="3292475" y="6315075"/>
          <p14:tracePt t="51268" x="3173413" y="6307138"/>
          <p14:tracePt t="51269" x="3068638" y="6299200"/>
          <p14:tracePt t="51285" x="2965450" y="6299200"/>
          <p14:tracePt t="51285" x="2894013" y="6299200"/>
          <p14:tracePt t="51301" x="2846388" y="6299200"/>
          <p14:tracePt t="51302" x="2814638" y="6307138"/>
          <p14:tracePt t="51318" x="2790825" y="6307138"/>
          <p14:tracePt t="51336" x="2822575" y="6307138"/>
          <p14:tracePt t="51352" x="2894013" y="6307138"/>
          <p14:tracePt t="51352" x="3005138" y="6299200"/>
          <p14:tracePt t="51369" x="3133725" y="6299200"/>
          <p14:tracePt t="51369" x="3260725" y="6299200"/>
          <p14:tracePt t="51385" x="3443288" y="6299200"/>
          <p14:tracePt t="51386" x="3683000" y="6299200"/>
          <p14:tracePt t="51402" x="3875088" y="6299200"/>
          <p14:tracePt t="51404" x="4057650" y="6307138"/>
          <p14:tracePt t="51419" x="4217988" y="6323013"/>
          <p14:tracePt t="51419" x="4329113" y="6330950"/>
          <p14:tracePt t="51436" x="4408488" y="6348413"/>
          <p14:tracePt t="51436" x="4440238" y="6356350"/>
          <p14:tracePt t="51438" x="4448175" y="6356350"/>
          <p14:tracePt t="51454" x="4448175" y="6364288"/>
          <p14:tracePt t="51469" x="4416425" y="6372225"/>
          <p14:tracePt t="51470" x="4321175" y="6388100"/>
          <p14:tracePt t="51486" x="4192588" y="6388100"/>
          <p14:tracePt t="51487" x="4017963" y="6388100"/>
          <p14:tracePt t="51502" x="3843338" y="6388100"/>
          <p14:tracePt t="51519" x="3683000" y="6380163"/>
          <p14:tracePt t="51520" x="3403600" y="6338888"/>
          <p14:tracePt t="51536" x="3340100" y="6330950"/>
          <p14:tracePt t="51536" x="3308350" y="6323013"/>
          <p14:tracePt t="51553" x="3292475" y="6323013"/>
          <p14:tracePt t="51569" x="3308350" y="6307138"/>
          <p14:tracePt t="51571" x="3355975" y="6299200"/>
          <p14:tracePt t="51586" x="3427413" y="6299200"/>
          <p14:tracePt t="51587" x="3579813" y="6299200"/>
          <p14:tracePt t="51603" x="3794125" y="6315075"/>
          <p14:tracePt t="51603" x="4002088" y="6323013"/>
          <p14:tracePt t="51619" x="4217988" y="6338888"/>
          <p14:tracePt t="51621" x="4464050" y="6356350"/>
          <p14:tracePt t="51636" x="4664075" y="6364288"/>
          <p14:tracePt t="51637" x="4783138" y="6380163"/>
          <p14:tracePt t="51653" x="4862513" y="6388100"/>
          <p14:tracePt t="51654" x="4902200" y="6396038"/>
          <p14:tracePt t="51656" x="4918075" y="6396038"/>
          <p14:tracePt t="51686" x="4918075" y="6403975"/>
          <p14:tracePt t="51689" x="4910138" y="6411913"/>
          <p14:tracePt t="51703" x="4814888" y="6419850"/>
          <p14:tracePt t="51704" x="4624388" y="6411913"/>
          <p14:tracePt t="51720" x="4305300" y="6372225"/>
          <p14:tracePt t="51721" x="3994150" y="6323013"/>
          <p14:tracePt t="51737" x="3730625" y="6315075"/>
          <p14:tracePt t="51738" x="3508375" y="6299200"/>
          <p14:tracePt t="51754" x="3348038" y="6291263"/>
          <p14:tracePt t="51755" x="3260725" y="6283325"/>
          <p14:tracePt t="51770" x="3221038" y="6275388"/>
          <p14:tracePt t="51771" x="3213100" y="6267450"/>
          <p14:tracePt t="51787" x="3236913" y="6251575"/>
          <p14:tracePt t="51789" x="3292475" y="6243638"/>
          <p14:tracePt t="51803" x="3419475" y="6243638"/>
          <p14:tracePt t="51805" x="3643313" y="6243638"/>
          <p14:tracePt t="51820" x="3883025" y="6259513"/>
          <p14:tracePt t="51821" x="4105275" y="6283325"/>
          <p14:tracePt t="51837" x="4329113" y="6299200"/>
          <p14:tracePt t="51838" x="4551363" y="6307138"/>
          <p14:tracePt t="51854" x="4672013" y="6315075"/>
          <p14:tracePt t="51855" x="4743450" y="6323013"/>
          <p14:tracePt t="51870" x="4767263" y="6330950"/>
          <p14:tracePt t="51872" x="4775200" y="6330950"/>
          <p14:tracePt t="51904" x="4759325" y="6338888"/>
          <p14:tracePt t="51904" x="4672013" y="6348413"/>
          <p14:tracePt t="51906" x="4543425" y="6348413"/>
          <p14:tracePt t="51922" x="4073525" y="6307138"/>
          <p14:tracePt t="51937" x="3898900" y="6291263"/>
          <p14:tracePt t="51939" x="3762375" y="6291263"/>
          <p14:tracePt t="51954" x="3659188" y="6283325"/>
          <p14:tracePt t="51956" x="3579813" y="6275388"/>
          <p14:tracePt t="51971" x="3556000" y="6267450"/>
          <p14:tracePt t="52004" x="3563938" y="6259513"/>
          <p14:tracePt t="52021" x="3627438" y="6251575"/>
          <p14:tracePt t="52023" x="3833813" y="6275388"/>
          <p14:tracePt t="52038" x="3930650" y="6291263"/>
          <p14:tracePt t="52038" x="4002088" y="6299200"/>
          <p14:tracePt t="52055" x="4073525" y="6299200"/>
          <p14:tracePt t="52055" x="4121150" y="6299200"/>
          <p14:tracePt t="52071" x="4176713" y="6299200"/>
          <p14:tracePt t="52072" x="4200525" y="6299200"/>
          <p14:tracePt t="52088" x="4210050" y="6299200"/>
          <p14:tracePt t="52132" x="4168775" y="6307138"/>
          <p14:tracePt t="52140" x="4129088" y="6307138"/>
          <p14:tracePt t="52148" x="4105275" y="6307138"/>
          <p14:tracePt t="52155" x="4081463" y="6307138"/>
          <p14:tracePt t="52172" x="4065588" y="6307138"/>
          <p14:tracePt t="52172" x="4049713" y="6299200"/>
          <p14:tracePt t="52310" x="4057650" y="6299200"/>
          <p14:tracePt t="52318" x="4089400" y="6291263"/>
          <p14:tracePt t="52326" x="4137025" y="6283325"/>
          <p14:tracePt t="52339" x="4176713" y="6275388"/>
          <p14:tracePt t="52356" x="4217988" y="6267450"/>
          <p14:tracePt t="52356" x="4249738" y="6259513"/>
          <p14:tracePt t="52358" x="4265613" y="6251575"/>
          <p14:tracePt t="52372" x="4289425" y="6235700"/>
          <p14:tracePt t="52389" x="4297363" y="6227763"/>
          <p14:tracePt t="52406" x="4305300" y="6219825"/>
          <p14:tracePt t="52436" x="4297363" y="6227763"/>
          <p14:tracePt t="52444" x="4273550" y="6243638"/>
          <p14:tracePt t="52456" x="4249738" y="6267450"/>
          <p14:tracePt t="52458" x="4249738" y="6283325"/>
          <p14:tracePt t="52473" x="4249738" y="6299200"/>
          <p14:tracePt t="52474" x="4249738" y="6315075"/>
          <p14:tracePt t="52490" x="4265613" y="6330950"/>
          <p14:tracePt t="52491" x="4313238" y="6364288"/>
          <p14:tracePt t="52506" x="4376738" y="6380163"/>
          <p14:tracePt t="52508" x="4471988" y="6396038"/>
          <p14:tracePt t="52523" x="4592638" y="6403975"/>
          <p14:tracePt t="52525" x="4735513" y="6403975"/>
          <p14:tracePt t="52540" x="4918075" y="6372225"/>
          <p14:tracePt t="52541" x="5149850" y="6330950"/>
          <p14:tracePt t="52557" x="5349875" y="6323013"/>
          <p14:tracePt t="52558" x="5524500" y="6323013"/>
          <p14:tracePt t="52573" x="5708650" y="6315075"/>
          <p14:tracePt t="52575" x="5835650" y="6283325"/>
          <p14:tracePt t="52590" x="5907088" y="6259513"/>
          <p14:tracePt t="52592" x="5954713" y="6227763"/>
          <p14:tracePt t="52608" x="5954713" y="6211888"/>
          <p14:tracePt t="52624" x="5915025" y="6196013"/>
          <p14:tracePt t="52625" x="5827713" y="6188075"/>
          <p14:tracePt t="52640" x="5684838" y="6188075"/>
          <p14:tracePt t="52642" x="5484813" y="6172200"/>
          <p14:tracePt t="52657" x="5310188" y="6172200"/>
          <p14:tracePt t="52658" x="5173663" y="6172200"/>
          <p14:tracePt t="52674" x="5030788" y="6196013"/>
          <p14:tracePt t="52675" x="4926013" y="6219825"/>
          <p14:tracePt t="52690" x="4862513" y="6259513"/>
          <p14:tracePt t="52707" x="4806950" y="6291263"/>
          <p14:tracePt t="52708" x="4806950" y="6315075"/>
          <p14:tracePt t="52724" x="4846638" y="6323013"/>
          <p14:tracePt t="52724" x="4926013" y="6330950"/>
          <p14:tracePt t="52741" x="5022850" y="6330950"/>
          <p14:tracePt t="52741" x="5133975" y="6330950"/>
          <p14:tracePt t="52757" x="5245100" y="6330950"/>
          <p14:tracePt t="52758" x="5357813" y="6330950"/>
          <p14:tracePt t="52774" x="5453063" y="6330950"/>
          <p14:tracePt t="52775" x="5540375" y="6330950"/>
          <p14:tracePt t="52791" x="5611813" y="6307138"/>
          <p14:tracePt t="52791" x="5667375" y="6283325"/>
          <p14:tracePt t="52808" x="5716588" y="6259513"/>
          <p14:tracePt t="52808" x="5748338" y="6243638"/>
          <p14:tracePt t="52809" x="5764213" y="6219825"/>
          <p14:tracePt t="52824" x="5772150" y="6203950"/>
          <p14:tracePt t="52826" x="5772150" y="6188075"/>
          <p14:tracePt t="52841" x="5764213" y="6172200"/>
          <p14:tracePt t="52842" x="5724525" y="6148388"/>
          <p14:tracePt t="52858" x="5659438" y="6132513"/>
          <p14:tracePt t="52858" x="5588000" y="6124575"/>
          <p14:tracePt t="52874" x="5508625" y="6124575"/>
          <p14:tracePt t="52875" x="5429250" y="6124575"/>
          <p14:tracePt t="52891" x="5365750" y="6140450"/>
          <p14:tracePt t="52892" x="5318125" y="6164263"/>
          <p14:tracePt t="52908" x="5276850" y="6196013"/>
          <p14:tracePt t="52909" x="5268913" y="6211888"/>
          <p14:tracePt t="52925" x="5260975" y="6235700"/>
          <p14:tracePt t="52926" x="5292725" y="6307138"/>
          <p14:tracePt t="52942" x="5349875" y="6356350"/>
          <p14:tracePt t="52943" x="5429250" y="6419850"/>
          <p14:tracePt t="52958" x="5532438" y="6475413"/>
          <p14:tracePt t="52959" x="5635625" y="6499225"/>
          <p14:tracePt t="52975" x="5756275" y="6515100"/>
          <p14:tracePt t="52976" x="5875338" y="6515100"/>
          <p14:tracePt t="52992" x="5954713" y="6507163"/>
          <p14:tracePt t="52992" x="6034088" y="6491288"/>
          <p14:tracePt t="53008" x="6099175" y="6467475"/>
          <p14:tracePt t="53010" x="6146800" y="6443663"/>
          <p14:tracePt t="53025" x="6178550" y="6427788"/>
          <p14:tracePt t="53026" x="6194425" y="6403975"/>
          <p14:tracePt t="53042" x="6202363" y="6388100"/>
          <p14:tracePt t="53043" x="6202363" y="6372225"/>
          <p14:tracePt t="53044" x="6202363" y="6348413"/>
          <p14:tracePt t="53059" x="6186488" y="6330950"/>
          <p14:tracePt t="53075" x="6154738" y="6299200"/>
          <p14:tracePt t="53076" x="6083300" y="6259513"/>
          <p14:tracePt t="53092" x="6034088" y="6259513"/>
          <p14:tracePt t="53093" x="5994400" y="6259513"/>
          <p14:tracePt t="53109" x="5938838" y="6275388"/>
          <p14:tracePt t="53110" x="5891213" y="6307138"/>
          <p14:tracePt t="53126" x="5851525" y="6338888"/>
          <p14:tracePt t="53126" x="5819775" y="6388100"/>
          <p14:tracePt t="53142" x="5795963" y="6435725"/>
          <p14:tracePt t="53144" x="5788025" y="6523038"/>
          <p14:tracePt t="53159" x="5788025" y="6562725"/>
          <p14:tracePt t="53160" x="5795963" y="6578600"/>
          <p14:tracePt t="53176" x="5835650" y="6602413"/>
          <p14:tracePt t="53176" x="5883275" y="6602413"/>
          <p14:tracePt t="53192" x="5962650" y="6602413"/>
          <p14:tracePt t="53193" x="6034088" y="6586538"/>
          <p14:tracePt t="53209" x="6107113" y="6554788"/>
          <p14:tracePt t="53210" x="6154738" y="6515100"/>
          <p14:tracePt t="53226" x="6210300" y="6475413"/>
          <p14:tracePt t="53227" x="6257925" y="6443663"/>
          <p14:tracePt t="53243" x="6289675" y="6403975"/>
          <p14:tracePt t="53243" x="6297613" y="6380163"/>
          <p14:tracePt t="53259" x="6305550" y="6356350"/>
          <p14:tracePt t="53260" x="6305550" y="6330950"/>
          <p14:tracePt t="53262" x="6305550" y="6315075"/>
          <p14:tracePt t="53276" x="6297613" y="6299200"/>
          <p14:tracePt t="53293" x="6273800" y="6291263"/>
          <p14:tracePt t="53294" x="6218238" y="6283325"/>
          <p14:tracePt t="53310" x="6194425" y="6283325"/>
          <p14:tracePt t="53311" x="6162675" y="6291263"/>
          <p14:tracePt t="53326" x="6115050" y="6307138"/>
          <p14:tracePt t="53328" x="6075363" y="6330950"/>
          <p14:tracePt t="53343" x="6051550" y="6356350"/>
          <p14:tracePt t="53344" x="6026150" y="6372225"/>
          <p14:tracePt t="53360" x="6026150" y="6388100"/>
          <p14:tracePt t="53377" x="6026150" y="6396038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Shape 1"/>
          <p:cNvSpPr txBox="1"/>
          <p:nvPr/>
        </p:nvSpPr>
        <p:spPr>
          <a:xfrm>
            <a:off x="539552" y="116632"/>
            <a:ext cx="7453032" cy="70428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2800" b="1" spc="-1" dirty="0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Comparison with suitable slot case</a:t>
            </a:r>
            <a:endParaRPr lang="en-US" sz="2800" b="1" strike="noStrike" spc="-1" dirty="0">
              <a:solidFill>
                <a:srgbClr val="00577F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E914FC-6714-49D8-8B61-295D0C97C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871" y="3727134"/>
            <a:ext cx="3344127" cy="2608055"/>
          </a:xfrm>
          <a:prstGeom prst="rect">
            <a:avLst/>
          </a:prstGeom>
        </p:spPr>
      </p:pic>
      <p:sp>
        <p:nvSpPr>
          <p:cNvPr id="8" name="TextShape 2">
            <a:extLst>
              <a:ext uri="{FF2B5EF4-FFF2-40B4-BE49-F238E27FC236}">
                <a16:creationId xmlns:a16="http://schemas.microsoft.com/office/drawing/2014/main" id="{4E0340C9-FA40-41D5-9EB5-8CEAF7AE0F34}"/>
              </a:ext>
            </a:extLst>
          </p:cNvPr>
          <p:cNvSpPr txBox="1"/>
          <p:nvPr/>
        </p:nvSpPr>
        <p:spPr>
          <a:xfrm>
            <a:off x="754870" y="795930"/>
            <a:ext cx="7453033" cy="116143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85750" lvl="1" algn="just">
              <a:buFont typeface="Arial" panose="020B0604020202020204" pitchFamily="34" charset="0"/>
              <a:buChar char="•"/>
            </a:pPr>
            <a:r>
              <a:rPr lang="en-US" sz="1600" spc="-1" dirty="0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Chose a slot case with </a:t>
            </a:r>
            <a:r>
              <a:rPr lang="en-US" sz="1600" spc="-1" dirty="0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</a:rPr>
              <a:t>comparable non-dimensional mass flow of injected coolant </a:t>
            </a:r>
            <a:r>
              <a:rPr lang="en-US" sz="1600" i="1" spc="-1" dirty="0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</a:rPr>
              <a:t>d=</a:t>
            </a:r>
            <a:r>
              <a:rPr lang="en-US" sz="1600" i="1" spc="-1" dirty="0" err="1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  <a:latin typeface="Symbol" panose="05050102010706020507" pitchFamily="18" charset="2"/>
              </a:rPr>
              <a:t>r</a:t>
            </a:r>
            <a:r>
              <a:rPr lang="en-US" sz="1600" i="1" spc="-1" dirty="0" err="1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</a:rPr>
              <a:t>UA</a:t>
            </a:r>
            <a:r>
              <a:rPr lang="en-US" sz="1600" i="1" spc="-1" baseline="-25000" dirty="0" err="1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</a:rPr>
              <a:t>inj</a:t>
            </a:r>
            <a:endParaRPr lang="en-US" sz="1600" spc="-1" dirty="0">
              <a:solidFill>
                <a:srgbClr val="00577F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85750" lvl="1" algn="just">
              <a:buFont typeface="Arial" panose="020B0604020202020204" pitchFamily="34" charset="0"/>
              <a:buChar char="•"/>
            </a:pPr>
            <a:r>
              <a:rPr lang="en-US" sz="1600" i="1" spc="-1" dirty="0" err="1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</a:t>
            </a:r>
            <a:r>
              <a:rPr lang="en-US" sz="1600" i="1" spc="-1" baseline="-25000" dirty="0" err="1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porous</a:t>
            </a:r>
            <a:r>
              <a:rPr lang="en-US" sz="1600" spc="-1" dirty="0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=0.002, </a:t>
            </a:r>
            <a:r>
              <a:rPr lang="en-US" sz="1600" i="1" spc="-1" dirty="0" err="1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</a:t>
            </a:r>
            <a:r>
              <a:rPr lang="en-US" sz="1600" i="1" spc="-1" baseline="-25000" dirty="0" err="1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slots</a:t>
            </a:r>
            <a:r>
              <a:rPr lang="en-US" sz="1600" spc="-1" dirty="0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=0.045, </a:t>
            </a:r>
            <a:endParaRPr lang="en-US" sz="1600" i="1" spc="-1" dirty="0">
              <a:solidFill>
                <a:srgbClr val="00577F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85750" lvl="1" algn="just">
              <a:buFont typeface="Arial" panose="020B0604020202020204" pitchFamily="34" charset="0"/>
              <a:buChar char="•"/>
            </a:pPr>
            <a:r>
              <a:rPr lang="en-US" sz="1600" i="1" spc="-1" dirty="0" err="1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</a:t>
            </a:r>
            <a:r>
              <a:rPr lang="en-US" sz="1600" i="1" spc="-1" baseline="-25000" dirty="0" err="1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slots</a:t>
            </a:r>
            <a:r>
              <a:rPr lang="en-US" sz="1600" i="1" spc="-1" dirty="0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1600" spc="-1" dirty="0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= 0.173, </a:t>
            </a:r>
            <a:r>
              <a:rPr lang="en-US" sz="1600" i="1" spc="-1" dirty="0" err="1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</a:t>
            </a:r>
            <a:r>
              <a:rPr lang="en-US" sz="1600" i="1" spc="-1" baseline="-25000" dirty="0" err="1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porous</a:t>
            </a:r>
            <a:r>
              <a:rPr lang="en-US" sz="1600" spc="-1" dirty="0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= 0.144 </a:t>
            </a:r>
          </a:p>
          <a:p>
            <a:pPr marL="0" lvl="1" indent="0" algn="just"/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0" lvl="1" indent="0" algn="just">
              <a:buFont typeface="Wingdings" panose="05000000000000000000" pitchFamily="2" charset="2"/>
              <a:buChar char="ü"/>
            </a:pPr>
            <a:endParaRPr lang="en-US" sz="2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" name="TextShape 2">
            <a:extLst>
              <a:ext uri="{FF2B5EF4-FFF2-40B4-BE49-F238E27FC236}">
                <a16:creationId xmlns:a16="http://schemas.microsoft.com/office/drawing/2014/main" id="{8AD4A6C0-8F92-4759-98D6-8479FA916D3D}"/>
              </a:ext>
            </a:extLst>
          </p:cNvPr>
          <p:cNvSpPr txBox="1"/>
          <p:nvPr/>
        </p:nvSpPr>
        <p:spPr>
          <a:xfrm>
            <a:off x="38138" y="3368672"/>
            <a:ext cx="5014022" cy="269950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1" algn="just"/>
            <a:r>
              <a:rPr lang="en-US" sz="1200" spc="-1" dirty="0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Cooling effectiveness (averaged spanwise and in time)</a:t>
            </a:r>
            <a:endParaRPr lang="en-US" sz="1600" spc="-1" dirty="0">
              <a:solidFill>
                <a:srgbClr val="00577F"/>
              </a:solidFill>
              <a:uFill>
                <a:solidFill>
                  <a:srgbClr val="FFFFFF"/>
                </a:solidFill>
              </a:uFill>
              <a:latin typeface="+mn-lt"/>
            </a:endParaRPr>
          </a:p>
          <a:p>
            <a:pPr marL="914400" lvl="1" indent="-457200" algn="just">
              <a:buFont typeface="Wingdings" panose="05000000000000000000" pitchFamily="2" charset="2"/>
              <a:buChar char="ü"/>
            </a:pPr>
            <a:endParaRPr lang="en-US" sz="2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55C8F2-8198-4D78-B154-4E30E00C5D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95987"/>
            <a:ext cx="9795291" cy="1210581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466A8706-4D50-4C78-B0A7-DAB2889153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9997697"/>
              </p:ext>
            </p:extLst>
          </p:nvPr>
        </p:nvGraphicFramePr>
        <p:xfrm>
          <a:off x="4945871" y="3744352"/>
          <a:ext cx="3344127" cy="2608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0" name="Image" r:id="rId7" imgW="8964720" imgH="7999920" progId="Photoshop.Image.6">
                  <p:embed/>
                </p:oleObj>
              </mc:Choice>
              <mc:Fallback>
                <p:oleObj name="Image" r:id="rId7" imgW="8964720" imgH="7999920" progId="Photoshop.Image.6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466A8706-4D50-4C78-B0A7-DAB2889153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945871" y="3744352"/>
                        <a:ext cx="3344127" cy="26080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Shape 2">
            <a:extLst>
              <a:ext uri="{FF2B5EF4-FFF2-40B4-BE49-F238E27FC236}">
                <a16:creationId xmlns:a16="http://schemas.microsoft.com/office/drawing/2014/main" id="{FB8467D6-B91B-416C-BC25-97A646BA7C65}"/>
              </a:ext>
            </a:extLst>
          </p:cNvPr>
          <p:cNvSpPr txBox="1"/>
          <p:nvPr/>
        </p:nvSpPr>
        <p:spPr>
          <a:xfrm>
            <a:off x="4234339" y="3381590"/>
            <a:ext cx="4909661" cy="269950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1" algn="just"/>
            <a:r>
              <a:rPr lang="en-US" sz="1200" spc="-1" dirty="0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Stanton number (averaged spanwise and in time)</a:t>
            </a:r>
          </a:p>
          <a:p>
            <a:pPr marL="914400" lvl="1" indent="-457200" algn="just">
              <a:buFont typeface="Wingdings" panose="05000000000000000000" pitchFamily="2" charset="2"/>
              <a:buChar char="ü"/>
            </a:pPr>
            <a:endParaRPr lang="en-US" sz="2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1E6E0300-E386-412B-B61B-CBBFE46D76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7050" y="6308725"/>
            <a:ext cx="1906588" cy="180975"/>
          </a:xfrm>
          <a:custGeom>
            <a:avLst/>
            <a:gdLst>
              <a:gd name="T0" fmla="*/ 1906588 w 1906588"/>
              <a:gd name="T1" fmla="*/ 90488 h 180975"/>
              <a:gd name="T2" fmla="*/ 953294 w 1906588"/>
              <a:gd name="T3" fmla="*/ 180975 h 180975"/>
              <a:gd name="T4" fmla="*/ 0 w 1906588"/>
              <a:gd name="T5" fmla="*/ 90488 h 180975"/>
              <a:gd name="T6" fmla="*/ 953294 w 1906588"/>
              <a:gd name="T7" fmla="*/ 0 h 18097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906588"/>
              <a:gd name="T13" fmla="*/ 0 h 180975"/>
              <a:gd name="T14" fmla="*/ 1906588 w 1906588"/>
              <a:gd name="T15" fmla="*/ 180975 h 1809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06588" h="180975">
                <a:moveTo>
                  <a:pt x="0" y="0"/>
                </a:moveTo>
                <a:lnTo>
                  <a:pt x="5299" y="0"/>
                </a:lnTo>
                <a:lnTo>
                  <a:pt x="5299" y="502"/>
                </a:lnTo>
                <a:lnTo>
                  <a:pt x="0" y="502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buFont typeface="Times New Roman" panose="02020603050405020304" pitchFamily="18" charset="0"/>
              <a:buNone/>
            </a:pPr>
            <a:fld id="{9B322BC3-F8FA-4794-AE1E-DD0CC50E42BC}" type="slidenum">
              <a:rPr lang="en-GB" altLang="en-US" sz="1400">
                <a:solidFill>
                  <a:srgbClr val="005C84"/>
                </a:solidFill>
              </a:rPr>
              <a:pPr algn="r" eaLnBrk="1">
                <a:buFont typeface="Times New Roman" panose="02020603050405020304" pitchFamily="18" charset="0"/>
                <a:buNone/>
              </a:pPr>
              <a:t>22</a:t>
            </a:fld>
            <a:endParaRPr lang="en-GB" altLang="en-US" sz="1400" dirty="0">
              <a:solidFill>
                <a:srgbClr val="005C84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A95A80-BA1B-4C7C-AEE3-9EA338CC08E0}"/>
              </a:ext>
            </a:extLst>
          </p:cNvPr>
          <p:cNvSpPr/>
          <p:nvPr/>
        </p:nvSpPr>
        <p:spPr>
          <a:xfrm>
            <a:off x="1796445" y="6453336"/>
            <a:ext cx="58384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577F"/>
                </a:solidFill>
              </a:rPr>
              <a:t>(Cerminara, Deiterding, Sandham. Int. J. Heat Fluid Flow, 2020)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519B7E7-E037-43B2-96C3-9D42BD0BAD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0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836"/>
    </mc:Choice>
    <mc:Fallback xmlns="">
      <p:transition spd="slow" advTm="112836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128" x="5843588" y="6403975"/>
          <p14:tracePt t="18169" x="5492750" y="6364288"/>
          <p14:tracePt t="18170" x="3579813" y="6005513"/>
          <p14:tracePt t="18174" x="3395663" y="5908675"/>
          <p14:tracePt t="18182" x="3355975" y="5821363"/>
          <p14:tracePt t="18191" x="3355975" y="5757863"/>
          <p14:tracePt t="18207" x="3371850" y="5678488"/>
          <p14:tracePt t="18208" x="3403600" y="5526088"/>
          <p14:tracePt t="18224" x="3403600" y="5302250"/>
          <p14:tracePt t="18224" x="3316288" y="5000625"/>
          <p14:tracePt t="18240" x="3125788" y="4641850"/>
          <p14:tracePt t="18241" x="2957513" y="4265613"/>
          <p14:tracePt t="18257" x="2798763" y="3906838"/>
          <p14:tracePt t="18258" x="2670175" y="3595688"/>
          <p14:tracePt t="18260" x="2614613" y="3341688"/>
          <p14:tracePt t="18274" x="2590800" y="3141663"/>
          <p14:tracePt t="18291" x="2590800" y="2982913"/>
          <p14:tracePt t="18291" x="2606675" y="2886075"/>
          <p14:tracePt t="18292" x="2638425" y="2822575"/>
          <p14:tracePt t="18308" x="2646363" y="2814638"/>
          <p14:tracePt t="18308" x="2654300" y="2814638"/>
          <p14:tracePt t="18440" x="2495550" y="2814638"/>
          <p14:tracePt t="18448" x="2136775" y="2751138"/>
          <p14:tracePt t="18458" x="1889125" y="2640013"/>
          <p14:tracePt t="18475" x="1706563" y="2487613"/>
          <p14:tracePt t="18476" x="1609725" y="2297113"/>
          <p14:tracePt t="18492" x="1554163" y="2065338"/>
          <p14:tracePt t="18493" x="1514475" y="1833563"/>
          <p14:tracePt t="18494" x="1474788" y="1682750"/>
          <p14:tracePt t="18508" x="1443038" y="1530350"/>
          <p14:tracePt t="18510" x="1403350" y="1419225"/>
          <p14:tracePt t="18525" x="1363663" y="1331913"/>
          <p14:tracePt t="18526" x="1331913" y="1252538"/>
          <p14:tracePt t="18542" x="1316038" y="1204913"/>
          <p14:tracePt t="18543" x="1316038" y="1187450"/>
          <p14:tracePt t="18558" x="1308100" y="1179513"/>
          <p14:tracePt t="18634" x="1308100" y="1187450"/>
          <p14:tracePt t="18642" x="1316038" y="1187450"/>
          <p14:tracePt t="18650" x="1316038" y="1204913"/>
          <p14:tracePt t="18659" x="1331913" y="1212850"/>
          <p14:tracePt t="18676" x="1339850" y="1220788"/>
          <p14:tracePt t="18677" x="1355725" y="1228725"/>
          <p14:tracePt t="18692" x="1363663" y="1236663"/>
          <p14:tracePt t="18693" x="1371600" y="1236663"/>
          <p14:tracePt t="19119" x="1387475" y="1244600"/>
          <p14:tracePt t="19126" x="1435100" y="1268413"/>
          <p14:tracePt t="19134" x="1514475" y="1308100"/>
          <p14:tracePt t="19144" x="1617663" y="1387475"/>
          <p14:tracePt t="19161" x="1738313" y="1482725"/>
          <p14:tracePt t="19161" x="1801813" y="1555750"/>
          <p14:tracePt t="19164" x="1817688" y="1603375"/>
          <p14:tracePt t="19178" x="1825625" y="1627188"/>
          <p14:tracePt t="19180" x="1825625" y="1643063"/>
          <p14:tracePt t="19194" x="1825625" y="1658938"/>
          <p14:tracePt t="19211" x="1825625" y="1666875"/>
          <p14:tracePt t="19212" x="1817688" y="1682750"/>
          <p14:tracePt t="26157" x="1865313" y="1674813"/>
          <p14:tracePt t="26164" x="1936750" y="1666875"/>
          <p14:tracePt t="26172" x="2033588" y="1666875"/>
          <p14:tracePt t="26189" x="2128838" y="1666875"/>
          <p14:tracePt t="26190" x="2247900" y="1666875"/>
          <p14:tracePt t="26206" x="2351088" y="1666875"/>
          <p14:tracePt t="26206" x="2424113" y="1666875"/>
          <p14:tracePt t="26223" x="2487613" y="1666875"/>
          <p14:tracePt t="26223" x="2535238" y="1674813"/>
          <p14:tracePt t="26239" x="2551113" y="1682750"/>
          <p14:tracePt t="26492" x="2559050" y="1682750"/>
          <p14:tracePt t="26500" x="2566988" y="1666875"/>
          <p14:tracePt t="26508" x="2574925" y="1666875"/>
          <p14:tracePt t="26524" x="2582863" y="1658938"/>
          <p14:tracePt t="26541" x="2598738" y="1651000"/>
          <p14:tracePt t="26542" x="2606675" y="1651000"/>
          <p14:tracePt t="26557" x="2614613" y="1643063"/>
          <p14:tracePt t="26574" x="2622550" y="1643063"/>
          <p14:tracePt t="26576" x="2622550" y="1635125"/>
          <p14:tracePt t="26591" x="2630488" y="1627188"/>
          <p14:tracePt t="26592" x="2638425" y="1619250"/>
          <p14:tracePt t="26608" x="2646363" y="1619250"/>
          <p14:tracePt t="26609" x="2646363" y="1611313"/>
          <p14:tracePt t="26624" x="2654300" y="1611313"/>
          <p14:tracePt t="26626" x="2654300" y="1603375"/>
          <p14:tracePt t="26641" x="2662238" y="1595438"/>
          <p14:tracePt t="27039" x="2670175" y="1627188"/>
          <p14:tracePt t="27046" x="2693988" y="1722438"/>
          <p14:tracePt t="27052" x="2709863" y="1809750"/>
          <p14:tracePt t="27060" x="2717800" y="1873250"/>
          <p14:tracePt t="27076" x="2725738" y="1914525"/>
          <p14:tracePt t="27077" x="2725738" y="1954213"/>
          <p14:tracePt t="27093" x="2725738" y="1985963"/>
          <p14:tracePt t="27093" x="2725738" y="2017713"/>
          <p14:tracePt t="27110" x="2725738" y="2049463"/>
          <p14:tracePt t="27110" x="2725738" y="2073275"/>
          <p14:tracePt t="27126" x="2725738" y="2097088"/>
          <p14:tracePt t="27127" x="2717800" y="2112963"/>
          <p14:tracePt t="27143" x="2701925" y="2128838"/>
          <p14:tracePt t="27144" x="2686050" y="2144713"/>
          <p14:tracePt t="27160" x="2670175" y="2168525"/>
          <p14:tracePt t="27160" x="2646363" y="2184400"/>
          <p14:tracePt t="27162" x="2638425" y="2192338"/>
          <p14:tracePt t="27177" x="2630488" y="2200275"/>
          <p14:tracePt t="27178" x="2622550" y="2208213"/>
          <p14:tracePt t="27193" x="2614613" y="2208213"/>
          <p14:tracePt t="27227" x="2622550" y="2208213"/>
          <p14:tracePt t="27848" x="2630488" y="2257425"/>
          <p14:tracePt t="27856" x="2654300" y="2320925"/>
          <p14:tracePt t="27865" x="2686050" y="2392363"/>
          <p14:tracePt t="27879" x="2725738" y="2455863"/>
          <p14:tracePt t="27880" x="2774950" y="2511425"/>
          <p14:tracePt t="27896" x="2806700" y="2566988"/>
          <p14:tracePt t="27897" x="2830513" y="2592388"/>
          <p14:tracePt t="27913" x="2854325" y="2640013"/>
          <p14:tracePt t="27914" x="2854325" y="2663825"/>
          <p14:tracePt t="27929" x="2862263" y="2687638"/>
          <p14:tracePt t="27930" x="2862263" y="2711450"/>
          <p14:tracePt t="27946" x="2862263" y="2727325"/>
          <p14:tracePt t="27947" x="2862263" y="2743200"/>
          <p14:tracePt t="27948" x="2862263" y="2751138"/>
          <p14:tracePt t="27965" x="2870200" y="2759075"/>
          <p14:tracePt t="27980" x="2870200" y="2767013"/>
          <p14:tracePt t="27996" x="2878138" y="2767013"/>
          <p14:tracePt t="28013" x="2886075" y="2759075"/>
          <p14:tracePt t="28183" x="2894013" y="2767013"/>
          <p14:tracePt t="28190" x="2909888" y="2830513"/>
          <p14:tracePt t="28198" x="2933700" y="2878138"/>
          <p14:tracePt t="28214" x="2949575" y="2927350"/>
          <p14:tracePt t="28214" x="2957513" y="2974975"/>
          <p14:tracePt t="28231" x="2965450" y="3022600"/>
          <p14:tracePt t="28231" x="2965450" y="3046413"/>
          <p14:tracePt t="28248" x="2965450" y="3054350"/>
          <p14:tracePt t="28249" x="2965450" y="3062288"/>
          <p14:tracePt t="28268" x="2965450" y="3054350"/>
          <p14:tracePt t="28281" x="2965450" y="3030538"/>
          <p14:tracePt t="28298" x="2981325" y="2990850"/>
          <p14:tracePt t="28298" x="2981325" y="2974975"/>
          <p14:tracePt t="28346" x="2965450" y="2951163"/>
          <p14:tracePt t="28354" x="2925763" y="2943225"/>
          <p14:tracePt t="28365" x="2909888" y="2927350"/>
          <p14:tracePt t="28381" x="2894013" y="2919413"/>
          <p14:tracePt t="28382" x="2870200" y="2919413"/>
          <p14:tracePt t="28398" x="2854325" y="2909888"/>
          <p14:tracePt t="28399" x="2838450" y="2901950"/>
          <p14:tracePt t="28415" x="2822575" y="2894013"/>
          <p14:tracePt t="28415" x="2814638" y="2878138"/>
          <p14:tracePt t="28416" x="2814638" y="2854325"/>
          <p14:tracePt t="28432" x="2814638" y="2830513"/>
          <p14:tracePt t="28432" x="2822575" y="2806700"/>
          <p14:tracePt t="28448" x="2822575" y="2767013"/>
          <p14:tracePt t="28449" x="2822575" y="2743200"/>
          <p14:tracePt t="28465" x="2814638" y="2687638"/>
          <p14:tracePt t="28466" x="2806700" y="2624138"/>
          <p14:tracePt t="28482" x="2790825" y="2535238"/>
          <p14:tracePt t="28482" x="2759075" y="2447925"/>
          <p14:tracePt t="28499" x="2733675" y="2352675"/>
          <p14:tracePt t="28500" x="2709863" y="2273300"/>
          <p14:tracePt t="28515" x="2693988" y="2192338"/>
          <p14:tracePt t="28516" x="2678113" y="2120900"/>
          <p14:tracePt t="28532" x="2646363" y="2057400"/>
          <p14:tracePt t="28532" x="2614613" y="1985963"/>
          <p14:tracePt t="28549" x="2582863" y="1930400"/>
          <p14:tracePt t="28550" x="2503488" y="1833563"/>
          <p14:tracePt t="28565" x="2479675" y="1809750"/>
          <p14:tracePt t="28567" x="2479675" y="1801813"/>
          <p14:tracePt t="28728" x="2471738" y="1793875"/>
          <p14:tracePt t="28736" x="2439988" y="1770063"/>
          <p14:tracePt t="28745" x="2424113" y="1754188"/>
          <p14:tracePt t="28752" x="2408238" y="1738313"/>
          <p14:tracePt t="28766" x="2392363" y="1722438"/>
          <p14:tracePt t="28768" x="2374900" y="1714500"/>
          <p14:tracePt t="28783" x="2359025" y="1706563"/>
          <p14:tracePt t="28784" x="2319338" y="1698625"/>
          <p14:tracePt t="28800" x="2263775" y="1690688"/>
          <p14:tracePt t="28801" x="2200275" y="1682750"/>
          <p14:tracePt t="28816" x="2120900" y="1682750"/>
          <p14:tracePt t="28818" x="2049463" y="1682750"/>
          <p14:tracePt t="28833" x="1984375" y="1698625"/>
          <p14:tracePt t="28834" x="1936750" y="1706563"/>
          <p14:tracePt t="28850" x="1905000" y="1714500"/>
          <p14:tracePt t="28851" x="1881188" y="1722438"/>
          <p14:tracePt t="28947" x="1897063" y="1722438"/>
          <p14:tracePt t="28954" x="1936750" y="1722438"/>
          <p14:tracePt t="28962" x="1992313" y="1722438"/>
          <p14:tracePt t="28970" x="2025650" y="1722438"/>
          <p14:tracePt t="28984" x="2041525" y="1722438"/>
          <p14:tracePt t="29001" x="2049463" y="1722438"/>
          <p14:tracePt t="29040" x="2025650" y="1722438"/>
          <p14:tracePt t="29048" x="1976438" y="1730375"/>
          <p14:tracePt t="29056" x="1952625" y="1730375"/>
          <p14:tracePt t="29067" x="1928813" y="1738313"/>
          <p14:tracePt t="29084" x="1920875" y="1746250"/>
          <p14:tracePt t="29103" x="1920875" y="1754188"/>
          <p14:tracePt t="29118" x="1936750" y="1754188"/>
          <p14:tracePt t="29118" x="1976438" y="1754188"/>
          <p14:tracePt t="29135" x="2033588" y="1746250"/>
          <p14:tracePt t="29135" x="2089150" y="1738313"/>
          <p14:tracePt t="29151" x="2128838" y="1730375"/>
          <p14:tracePt t="29152" x="2152650" y="1722438"/>
          <p14:tracePt t="29168" x="2160588" y="1722438"/>
          <p14:tracePt t="29185" x="2160588" y="1714500"/>
          <p14:tracePt t="29201" x="2160588" y="1706563"/>
          <p14:tracePt t="29202" x="2144713" y="1698625"/>
          <p14:tracePt t="29218" x="2120900" y="1698625"/>
          <p14:tracePt t="29219" x="2105025" y="1698625"/>
          <p14:tracePt t="29220" x="2089150" y="1698625"/>
          <p14:tracePt t="29235" x="2081213" y="1698625"/>
          <p14:tracePt t="29252" x="2073275" y="1698625"/>
          <p14:tracePt t="29307" x="2081213" y="1706563"/>
          <p14:tracePt t="29314" x="2089150" y="1706563"/>
          <p14:tracePt t="29415" x="2105025" y="1722438"/>
          <p14:tracePt t="29422" x="2176463" y="1762125"/>
          <p14:tracePt t="29430" x="2255838" y="1809750"/>
          <p14:tracePt t="29438" x="2335213" y="1849438"/>
          <p14:tracePt t="29452" x="2416175" y="1881188"/>
          <p14:tracePt t="29454" x="2487613" y="1922463"/>
          <p14:tracePt t="29469" x="2582863" y="1946275"/>
          <p14:tracePt t="29470" x="2662238" y="1970088"/>
          <p14:tracePt t="29486" x="2741613" y="1985963"/>
          <p14:tracePt t="29487" x="2806700" y="2017713"/>
          <p14:tracePt t="29503" x="2854325" y="2025650"/>
          <p14:tracePt t="29504" x="2870200" y="2025650"/>
          <p14:tracePt t="29519" x="2870200" y="2033588"/>
          <p14:tracePt t="29536" x="2854325" y="2065338"/>
          <p14:tracePt t="29538" x="2725738" y="2144713"/>
          <p14:tracePt t="29553" x="2614613" y="2200275"/>
          <p14:tracePt t="29555" x="2471738" y="2273300"/>
          <p14:tracePt t="29569" x="2327275" y="2336800"/>
          <p14:tracePt t="29571" x="2224088" y="2392363"/>
          <p14:tracePt t="29586" x="2168525" y="2439988"/>
          <p14:tracePt t="29587" x="2128838" y="2471738"/>
          <p14:tracePt t="29603" x="2105025" y="2511425"/>
          <p14:tracePt t="29604" x="2105025" y="2535238"/>
          <p14:tracePt t="29620" x="2105025" y="2551113"/>
          <p14:tracePt t="29636" x="2112963" y="2576513"/>
          <p14:tracePt t="29637" x="2160588" y="2608263"/>
          <p14:tracePt t="29653" x="2192338" y="2624138"/>
          <p14:tracePt t="29655" x="2239963" y="2632075"/>
          <p14:tracePt t="29656" x="2279650" y="2640013"/>
          <p14:tracePt t="29670" x="2303463" y="2647950"/>
          <p14:tracePt t="29687" x="2335213" y="2655888"/>
          <p14:tracePt t="29688" x="2343150" y="2655888"/>
          <p14:tracePt t="29703" x="2351088" y="2655888"/>
          <p14:tracePt t="29737" x="2351088" y="2647950"/>
          <p14:tracePt t="29753" x="2335213" y="2647950"/>
          <p14:tracePt t="29754" x="2319338" y="2647950"/>
          <p14:tracePt t="29770" x="2303463" y="2671763"/>
          <p14:tracePt t="29771" x="2279650" y="2695575"/>
          <p14:tracePt t="29787" x="2271713" y="2743200"/>
          <p14:tracePt t="29789" x="2263775" y="2846388"/>
          <p14:tracePt t="29804" x="2279650" y="2894013"/>
          <p14:tracePt t="29804" x="2311400" y="2943225"/>
          <p14:tracePt t="29820" x="2359025" y="2974975"/>
          <p14:tracePt t="29821" x="2439988" y="2998788"/>
          <p14:tracePt t="29837" x="2511425" y="3014663"/>
          <p14:tracePt t="29838" x="2598738" y="3006725"/>
          <p14:tracePt t="29854" x="2693988" y="2982913"/>
          <p14:tracePt t="29854" x="2774950" y="2951163"/>
          <p14:tracePt t="29871" x="2822575" y="2919413"/>
          <p14:tracePt t="29871" x="2846388" y="2886075"/>
          <p14:tracePt t="29887" x="2854325" y="2846388"/>
          <p14:tracePt t="29889" x="2854325" y="2798763"/>
          <p14:tracePt t="29890" x="2830513" y="2751138"/>
          <p14:tracePt t="29904" x="2759075" y="2679700"/>
          <p14:tracePt t="29921" x="2678113" y="2624138"/>
          <p14:tracePt t="29923" x="2471738" y="2535238"/>
          <p14:tracePt t="29938" x="2359025" y="2527300"/>
          <p14:tracePt t="29939" x="2263775" y="2527300"/>
          <p14:tracePt t="29954" x="2200275" y="2559050"/>
          <p14:tracePt t="29956" x="2152650" y="2592388"/>
          <p14:tracePt t="29971" x="2120900" y="2616200"/>
          <p14:tracePt t="29972" x="2097088" y="2655888"/>
          <p14:tracePt t="29988" x="2097088" y="2695575"/>
          <p14:tracePt t="29989" x="2112963" y="2743200"/>
          <p14:tracePt t="30005" x="2144713" y="2782888"/>
          <p14:tracePt t="30007" x="2263775" y="2830513"/>
          <p14:tracePt t="30021" x="2335213" y="2838450"/>
          <p14:tracePt t="30023" x="2400300" y="2838450"/>
          <p14:tracePt t="30038" x="2471738" y="2838450"/>
          <p14:tracePt t="30039" x="2543175" y="2830513"/>
          <p14:tracePt t="30055" x="2582863" y="2814638"/>
          <p14:tracePt t="30056" x="2614613" y="2798763"/>
          <p14:tracePt t="30071" x="2630488" y="2774950"/>
          <p14:tracePt t="30073" x="2638425" y="2759075"/>
          <p14:tracePt t="30088" x="2638425" y="2743200"/>
          <p14:tracePt t="30090" x="2638425" y="2719388"/>
          <p14:tracePt t="30105" x="2622550" y="2687638"/>
          <p14:tracePt t="30106" x="2598738" y="2663825"/>
          <p14:tracePt t="30122" x="2582863" y="2647950"/>
          <p14:tracePt t="30124" x="2559050" y="2632075"/>
          <p14:tracePt t="30138" x="2551113" y="2632075"/>
          <p14:tracePt t="30155" x="2543175" y="2632075"/>
          <p14:tracePt t="30156" x="2527300" y="2663825"/>
          <p14:tracePt t="30172" x="2511425" y="2695575"/>
          <p14:tracePt t="30173" x="2503488" y="2727325"/>
          <p14:tracePt t="30189" x="2495550" y="2774950"/>
          <p14:tracePt t="30205" x="2495550" y="2822575"/>
          <p14:tracePt t="30206" x="2511425" y="2870200"/>
          <p14:tracePt t="30222" x="2543175" y="2886075"/>
          <p14:tracePt t="30223" x="2566988" y="2894013"/>
          <p14:tracePt t="30239" x="2598738" y="2894013"/>
          <p14:tracePt t="30241" x="2662238" y="2870200"/>
          <p14:tracePt t="30256" x="2678113" y="2862263"/>
          <p14:tracePt t="30256" x="2686050" y="2846388"/>
          <p14:tracePt t="30272" x="2686050" y="2830513"/>
          <p14:tracePt t="30273" x="2686050" y="2806700"/>
          <p14:tracePt t="30289" x="2686050" y="2782888"/>
          <p14:tracePt t="30290" x="2686050" y="2767013"/>
          <p14:tracePt t="30306" x="2678113" y="2751138"/>
          <p14:tracePt t="30306" x="2678113" y="2743200"/>
          <p14:tracePt t="30323" x="2670175" y="2735263"/>
          <p14:tracePt t="30367" x="2670175" y="2727325"/>
          <p14:tracePt t="32237" x="2686050" y="2774950"/>
          <p14:tracePt t="32244" x="2741613" y="2862263"/>
          <p14:tracePt t="32252" x="2830513" y="3030538"/>
          <p14:tracePt t="32264" x="2989263" y="3286125"/>
          <p14:tracePt t="32280" x="3205163" y="3613150"/>
          <p14:tracePt t="32281" x="3395663" y="3867150"/>
          <p14:tracePt t="32282" x="3556000" y="4019550"/>
          <p14:tracePt t="32297" x="3683000" y="4146550"/>
          <p14:tracePt t="32299" x="3738563" y="4225925"/>
          <p14:tracePt t="32314" x="3762375" y="4281488"/>
          <p14:tracePt t="32315" x="3754438" y="4346575"/>
          <p14:tracePt t="32331" x="3730625" y="4394200"/>
          <p14:tracePt t="32486" x="3738563" y="4402138"/>
          <p14:tracePt t="32494" x="3746500" y="4410075"/>
          <p14:tracePt t="32502" x="3762375" y="4433888"/>
          <p14:tracePt t="32515" x="3778250" y="4449763"/>
          <p14:tracePt t="32516" x="3786188" y="4465638"/>
          <p14:tracePt t="32531" x="3794125" y="4497388"/>
          <p14:tracePt t="32533" x="3794125" y="4545013"/>
          <p14:tracePt t="32548" x="3794125" y="4608513"/>
          <p14:tracePt t="32549" x="3770313" y="4681538"/>
          <p14:tracePt t="32565" x="3738563" y="4752975"/>
          <p14:tracePt t="32566" x="3690938" y="4832350"/>
          <p14:tracePt t="32582" x="3651250" y="4919663"/>
          <p14:tracePt t="32583" x="3595688" y="5000625"/>
          <p14:tracePt t="32598" x="3548063" y="5080000"/>
          <p14:tracePt t="32599" x="3516313" y="5127625"/>
          <p14:tracePt t="32615" x="3492500" y="5175250"/>
          <p14:tracePt t="32616" x="3484563" y="5191125"/>
          <p14:tracePt t="32632" x="3484563" y="5207000"/>
          <p14:tracePt t="32633" x="3484563" y="5230813"/>
          <p14:tracePt t="32634" x="3484563" y="5262563"/>
          <p14:tracePt t="32649" x="3484563" y="5286375"/>
          <p14:tracePt t="32651" x="3492500" y="5310188"/>
          <p14:tracePt t="32665" x="3500438" y="5319713"/>
          <p14:tracePt t="33896" x="3500438" y="5351463"/>
          <p14:tracePt t="33904" x="3492500" y="5399088"/>
          <p14:tracePt t="33912" x="3484563" y="5470525"/>
          <p14:tracePt t="33921" x="3467100" y="5526088"/>
          <p14:tracePt t="33937" x="3443288" y="5581650"/>
          <p14:tracePt t="33938" x="3419475" y="5621338"/>
          <p14:tracePt t="33954" x="3395663" y="5662613"/>
          <p14:tracePt t="33954" x="3379788" y="5694363"/>
          <p14:tracePt t="33970" x="3348038" y="5741988"/>
          <p14:tracePt t="33971" x="3324225" y="5781675"/>
          <p14:tracePt t="33987" x="3300413" y="5805488"/>
          <p14:tracePt t="33988" x="3284538" y="5829300"/>
          <p14:tracePt t="33990" x="3268663" y="5845175"/>
          <p14:tracePt t="34004" x="3268663" y="5853113"/>
          <p14:tracePt t="34006" x="3268663" y="5861050"/>
          <p14:tracePt t="34418" x="3197225" y="5853113"/>
          <p14:tracePt t="34426" x="2989263" y="5829300"/>
          <p14:tracePt t="34434" x="2790825" y="5837238"/>
          <p14:tracePt t="34442" x="2693988" y="5845175"/>
          <p14:tracePt t="34456" x="2662238" y="5853113"/>
          <p14:tracePt t="34473" x="2662238" y="5868988"/>
          <p14:tracePt t="34475" x="2662238" y="5884863"/>
          <p14:tracePt t="34489" x="2662238" y="5908675"/>
          <p14:tracePt t="34490" x="2670175" y="5924550"/>
          <p14:tracePt t="34506" x="2717800" y="5948363"/>
          <p14:tracePt t="34508" x="2822575" y="5964238"/>
          <p14:tracePt t="34523" x="2957513" y="5988050"/>
          <p14:tracePt t="34524" x="3084513" y="6021388"/>
          <p14:tracePt t="34539" x="3109913" y="6037263"/>
          <p14:tracePt t="34660" x="3092450" y="6037263"/>
          <p14:tracePt t="34668" x="3068638" y="6037263"/>
          <p14:tracePt t="34676" x="3028950" y="6045200"/>
          <p14:tracePt t="34690" x="2981325" y="6076950"/>
          <p14:tracePt t="34692" x="2941638" y="6108700"/>
          <p14:tracePt t="34707" x="2909888" y="6132513"/>
          <p14:tracePt t="34708" x="2894013" y="6156325"/>
          <p14:tracePt t="34724" x="2886075" y="6172200"/>
          <p14:tracePt t="34725" x="2878138" y="6196013"/>
          <p14:tracePt t="34740" x="2862263" y="6211888"/>
          <p14:tracePt t="34742" x="2862263" y="6219825"/>
          <p14:tracePt t="34757" x="2846388" y="6219825"/>
          <p14:tracePt t="34759" x="2846388" y="6227763"/>
          <p14:tracePt t="34774" x="2838450" y="6227763"/>
          <p14:tracePt t="34791" x="2838450" y="6235700"/>
          <p14:tracePt t="34791" x="2822575" y="6235700"/>
          <p14:tracePt t="34816" x="2830513" y="6235700"/>
          <p14:tracePt t="34849" x="2838450" y="6235700"/>
          <p14:tracePt t="34856" x="2846388" y="6235700"/>
          <p14:tracePt t="34864" x="2854325" y="6235700"/>
          <p14:tracePt t="34874" x="2870200" y="6235700"/>
          <p14:tracePt t="34892" x="2917825" y="6219825"/>
          <p14:tracePt t="34894" x="2933700" y="6211888"/>
          <p14:tracePt t="34908" x="2949575" y="6196013"/>
          <p14:tracePt t="34924" x="2981325" y="6180138"/>
          <p14:tracePt t="34927" x="3076575" y="6061075"/>
          <p14:tracePt t="34941" x="3165475" y="5948363"/>
          <p14:tracePt t="34942" x="3260725" y="5853113"/>
          <p14:tracePt t="34958" x="3379788" y="5726113"/>
          <p14:tracePt t="34959" x="3476625" y="5613400"/>
          <p14:tracePt t="34975" x="3571875" y="5494338"/>
          <p14:tracePt t="34976" x="3675063" y="5359400"/>
          <p14:tracePt t="34991" x="3754438" y="5246688"/>
          <p14:tracePt t="34992" x="3794125" y="5167313"/>
          <p14:tracePt t="35008" x="3851275" y="5103813"/>
          <p14:tracePt t="35010" x="3883025" y="5032375"/>
          <p14:tracePt t="35025" x="3906838" y="4984750"/>
          <p14:tracePt t="35027" x="3930650" y="4943475"/>
          <p14:tracePt t="35041" x="3938588" y="4943475"/>
          <p14:tracePt t="35096" x="3938588" y="4935538"/>
          <p14:tracePt t="36484" x="3922713" y="4959350"/>
          <p14:tracePt t="36492" x="3898900" y="4984750"/>
          <p14:tracePt t="36500" x="3875088" y="5016500"/>
          <p14:tracePt t="36514" x="3851275" y="5040313"/>
          <p14:tracePt t="36516" x="3825875" y="5072063"/>
          <p14:tracePt t="36531" x="3802063" y="5095875"/>
          <p14:tracePt t="36533" x="3786188" y="5111750"/>
          <p14:tracePt t="36548" x="3762375" y="5135563"/>
          <p14:tracePt t="36549" x="3738563" y="5167313"/>
          <p14:tracePt t="36564" x="3722688" y="5183188"/>
          <p14:tracePt t="36565" x="3706813" y="5199063"/>
          <p14:tracePt t="36581" x="3690938" y="5214938"/>
          <p14:tracePt t="36583" x="3675063" y="5222875"/>
          <p14:tracePt t="36598" x="3667125" y="5222875"/>
          <p14:tracePt t="36600" x="3659188" y="5230813"/>
          <p14:tracePt t="37366" x="3651250" y="5230813"/>
          <p14:tracePt t="37372" x="3635375" y="5230813"/>
          <p14:tracePt t="37384" x="3619500" y="5222875"/>
          <p14:tracePt t="37401" x="3603625" y="5214938"/>
          <p14:tracePt t="37401" x="3579813" y="5199063"/>
          <p14:tracePt t="37418" x="3571875" y="5191125"/>
          <p14:tracePt t="37418" x="3556000" y="5183188"/>
          <p14:tracePt t="37420" x="3548063" y="5159375"/>
          <p14:tracePt t="37434" x="3540125" y="5143500"/>
          <p14:tracePt t="37436" x="3540125" y="5127625"/>
          <p14:tracePt t="37451" x="3540125" y="5111750"/>
          <p14:tracePt t="37468" x="3532188" y="5095875"/>
          <p14:tracePt t="37469" x="3516313" y="5056188"/>
          <p14:tracePt t="37485" x="3508375" y="5024438"/>
          <p14:tracePt t="37485" x="3492500" y="4992688"/>
          <p14:tracePt t="37501" x="3467100" y="4967288"/>
          <p14:tracePt t="37502" x="3451225" y="4935538"/>
          <p14:tracePt t="37518" x="3435350" y="4919663"/>
          <p14:tracePt t="37519" x="3427413" y="4903788"/>
          <p14:tracePt t="37535" x="3419475" y="4895850"/>
          <p14:tracePt t="37536" x="3411538" y="4856163"/>
          <p14:tracePt t="37552" x="3395663" y="4840288"/>
          <p14:tracePt t="37553" x="3387725" y="4824413"/>
          <p14:tracePt t="37568" x="3387725" y="4808538"/>
          <p14:tracePt t="37569" x="3379788" y="4800600"/>
          <p14:tracePt t="37585" x="3371850" y="4784725"/>
          <p14:tracePt t="37586" x="3363913" y="4768850"/>
          <p14:tracePt t="37602" x="3355975" y="4768850"/>
          <p14:tracePt t="37602" x="3348038" y="4752975"/>
          <p14:tracePt t="37618" x="3340100" y="4752975"/>
          <p14:tracePt t="37620" x="3316288" y="4737100"/>
          <p14:tracePt t="37635" x="3292475" y="4737100"/>
          <p14:tracePt t="37636" x="3260725" y="4729163"/>
          <p14:tracePt t="37638" x="3228975" y="4729163"/>
          <p14:tracePt t="37652" x="3205163" y="4729163"/>
          <p14:tracePt t="37669" x="3181350" y="4729163"/>
          <p14:tracePt t="37671" x="3141663" y="4729163"/>
          <p14:tracePt t="37685" x="3125788" y="4729163"/>
          <p14:tracePt t="37687" x="3109913" y="4745038"/>
          <p14:tracePt t="37702" x="3084513" y="4776788"/>
          <p14:tracePt t="37719" x="3052763" y="4824413"/>
          <p14:tracePt t="37719" x="2997200" y="4943475"/>
          <p14:tracePt t="37736" x="2989263" y="5008563"/>
          <p14:tracePt t="37736" x="2981325" y="5080000"/>
          <p14:tracePt t="37752" x="2981325" y="5151438"/>
          <p14:tracePt t="37754" x="3005138" y="5214938"/>
          <p14:tracePt t="37754" x="3052763" y="5286375"/>
          <p14:tracePt t="37769" x="3117850" y="5335588"/>
          <p14:tracePt t="37770" x="3197225" y="5383213"/>
          <p14:tracePt t="37786" x="3276600" y="5399088"/>
          <p14:tracePt t="37787" x="3340100" y="5407025"/>
          <p14:tracePt t="37803" x="3411538" y="5407025"/>
          <p14:tracePt t="37804" x="3484563" y="5391150"/>
          <p14:tracePt t="37819" x="3556000" y="5359400"/>
          <p14:tracePt t="37820" x="3611563" y="5327650"/>
          <p14:tracePt t="37836" x="3667125" y="5294313"/>
          <p14:tracePt t="37837" x="3690938" y="5254625"/>
          <p14:tracePt t="37853" x="3706813" y="5214938"/>
          <p14:tracePt t="37853" x="3722688" y="5167313"/>
          <p14:tracePt t="37856" x="3722688" y="5119688"/>
          <p14:tracePt t="37869" x="3722688" y="5072063"/>
          <p14:tracePt t="37886" x="3714750" y="5024438"/>
          <p14:tracePt t="37888" x="3690938" y="4935538"/>
          <p14:tracePt t="37905" x="3675063" y="4887913"/>
          <p14:tracePt t="37920" x="3667125" y="4879975"/>
          <p14:tracePt t="37953" x="3667125" y="4872038"/>
          <p14:tracePt t="39650" x="3643313" y="4872038"/>
          <p14:tracePt t="39656" x="3611563" y="4887913"/>
          <p14:tracePt t="39664" x="3579813" y="4903788"/>
          <p14:tracePt t="39677" x="3556000" y="4903788"/>
          <p14:tracePt t="39694" x="3532188" y="4919663"/>
          <p14:tracePt t="39695" x="3516313" y="4935538"/>
          <p14:tracePt t="39696" x="3484563" y="4967288"/>
          <p14:tracePt t="39710" x="3459163" y="4992688"/>
          <p14:tracePt t="39712" x="3443288" y="5024438"/>
          <p14:tracePt t="39727" x="3427413" y="5056188"/>
          <p14:tracePt t="39728" x="3411538" y="5095875"/>
          <p14:tracePt t="39744" x="3403600" y="5143500"/>
          <p14:tracePt t="39745" x="3395663" y="5167313"/>
          <p14:tracePt t="39760" x="3395663" y="5191125"/>
          <p14:tracePt t="39777" x="3395663" y="5222875"/>
          <p14:tracePt t="39778" x="3395663" y="5254625"/>
          <p14:tracePt t="39794" x="3403600" y="5278438"/>
          <p14:tracePt t="39811" x="3403600" y="5286375"/>
          <p14:tracePt t="39869" x="3403600" y="5294313"/>
          <p14:tracePt t="39882" x="3395663" y="5302250"/>
          <p14:tracePt t="39899" x="3387725" y="5310188"/>
          <p14:tracePt t="39906" x="3379788" y="5310188"/>
          <p14:tracePt t="39930" x="3371850" y="5319713"/>
          <p14:tracePt t="39947" x="3355975" y="5335588"/>
          <p14:tracePt t="39952" x="3340100" y="5343525"/>
          <p14:tracePt t="39961" x="3324225" y="5359400"/>
          <p14:tracePt t="39978" x="3300413" y="5391150"/>
          <p14:tracePt t="39979" x="3276600" y="5414963"/>
          <p14:tracePt t="39995" x="3252788" y="5454650"/>
          <p14:tracePt t="39995" x="3244850" y="5478463"/>
          <p14:tracePt t="40011" x="3244850" y="5502275"/>
          <p14:tracePt t="40013" x="3244850" y="5526088"/>
          <p14:tracePt t="40028" x="3268663" y="5557838"/>
          <p14:tracePt t="40029" x="3284538" y="5573713"/>
          <p14:tracePt t="40030" x="3300413" y="5581650"/>
          <p14:tracePt t="40045" x="3316288" y="5589588"/>
          <p14:tracePt t="40046" x="3340100" y="5597525"/>
          <p14:tracePt t="40062" x="3355975" y="5597525"/>
          <p14:tracePt t="40062" x="3363913" y="5589588"/>
          <p14:tracePt t="40078" x="3379788" y="5581650"/>
          <p14:tracePt t="40079" x="3395663" y="5565775"/>
          <p14:tracePt t="40095" x="3411538" y="5534025"/>
          <p14:tracePt t="40097" x="3435350" y="5510213"/>
          <p14:tracePt t="40112" x="3459163" y="5462588"/>
          <p14:tracePt t="40112" x="3492500" y="5399088"/>
          <p14:tracePt t="40129" x="3532188" y="5310188"/>
          <p14:tracePt t="40129" x="3548063" y="5230813"/>
          <p14:tracePt t="40145" x="3548063" y="5167313"/>
          <p14:tracePt t="40146" x="3548063" y="5095875"/>
          <p14:tracePt t="40148" x="3532188" y="5016500"/>
          <p14:tracePt t="40162" x="3500438" y="4951413"/>
          <p14:tracePt t="40179" x="3467100" y="4879975"/>
          <p14:tracePt t="40180" x="3348038" y="4768850"/>
          <p14:tracePt t="40196" x="3260725" y="4705350"/>
          <p14:tracePt t="40197" x="3173413" y="4657725"/>
          <p14:tracePt t="40212" x="3068638" y="4616450"/>
          <p14:tracePt t="40214" x="2997200" y="4592638"/>
          <p14:tracePt t="40229" x="2917825" y="4584700"/>
          <p14:tracePt t="40230" x="2870200" y="4584700"/>
          <p14:tracePt t="40246" x="2838450" y="4592638"/>
          <p14:tracePt t="40247" x="2822575" y="4616450"/>
          <p14:tracePt t="40262" x="2806700" y="4665663"/>
          <p14:tracePt t="40279" x="2806700" y="4776788"/>
          <p14:tracePt t="40280" x="2949575" y="4911725"/>
          <p14:tracePt t="40296" x="3076575" y="5000625"/>
          <p14:tracePt t="40296" x="3244850" y="5080000"/>
          <p14:tracePt t="40313" x="3387725" y="5111750"/>
          <p14:tracePt t="40314" x="3476625" y="5143500"/>
          <p14:tracePt t="40329" x="3532188" y="5151438"/>
          <p14:tracePt t="40330" x="3579813" y="5159375"/>
          <p14:tracePt t="40346" x="3611563" y="5159375"/>
          <p14:tracePt t="40347" x="3635375" y="5159375"/>
          <p14:tracePt t="40363" x="3651250" y="5151438"/>
          <p14:tracePt t="40364" x="3667125" y="5135563"/>
          <p14:tracePt t="40366" x="3667125" y="5119688"/>
          <p14:tracePt t="40380" x="3675063" y="5095875"/>
          <p14:tracePt t="40396" x="3675063" y="5056188"/>
          <p14:tracePt t="40398" x="3667125" y="4992688"/>
          <p14:tracePt t="40413" x="3643313" y="4943475"/>
          <p14:tracePt t="40415" x="3611563" y="4895850"/>
          <p14:tracePt t="40430" x="3579813" y="4856163"/>
          <p14:tracePt t="40431" x="3548063" y="4824413"/>
          <p14:tracePt t="40446" x="3508375" y="4808538"/>
          <p14:tracePt t="40448" x="3467100" y="4792663"/>
          <p14:tracePt t="40463" x="3435350" y="4784725"/>
          <p14:tracePt t="40465" x="3419475" y="4784725"/>
          <p14:tracePt t="40480" x="3403600" y="4784725"/>
          <p14:tracePt t="40481" x="3387725" y="4808538"/>
          <p14:tracePt t="40497" x="3371850" y="4824413"/>
          <p14:tracePt t="40498" x="3363913" y="4895850"/>
          <p14:tracePt t="40514" x="3363913" y="4935538"/>
          <p14:tracePt t="40515" x="3363913" y="4992688"/>
          <p14:tracePt t="40530" x="3379788" y="5048250"/>
          <p14:tracePt t="40532" x="3395663" y="5095875"/>
          <p14:tracePt t="40547" x="3419475" y="5159375"/>
          <p14:tracePt t="40564" x="3443288" y="5214938"/>
          <p14:tracePt t="40564" x="3500438" y="5270500"/>
          <p14:tracePt t="40580" x="3524250" y="5278438"/>
          <p14:tracePt t="40581" x="3548063" y="5278438"/>
          <p14:tracePt t="40597" x="3571875" y="5278438"/>
          <p14:tracePt t="40598" x="3595688" y="5278438"/>
          <p14:tracePt t="40614" x="3627438" y="5254625"/>
          <p14:tracePt t="40615" x="3651250" y="5222875"/>
          <p14:tracePt t="40616" x="3683000" y="5191125"/>
          <p14:tracePt t="40631" x="3706813" y="5151438"/>
          <p14:tracePt t="40633" x="3722688" y="5103813"/>
          <p14:tracePt t="40647" x="3730625" y="5048250"/>
          <p14:tracePt t="40649" x="3730625" y="4984750"/>
          <p14:tracePt t="40664" x="3722688" y="4895850"/>
          <p14:tracePt t="40665" x="3690938" y="4800600"/>
          <p14:tracePt t="40681" x="3667125" y="4713288"/>
          <p14:tracePt t="40682" x="3635375" y="4633913"/>
          <p14:tracePt t="40698" x="3571875" y="4576763"/>
          <p14:tracePt t="40699" x="3508375" y="4537075"/>
          <p14:tracePt t="40714" x="3427413" y="4497388"/>
          <p14:tracePt t="40716" x="3252788" y="4465638"/>
          <p14:tracePt t="40731" x="3157538" y="4465638"/>
          <p14:tracePt t="40732" x="3060700" y="4481513"/>
          <p14:tracePt t="40748" x="2981325" y="4521200"/>
          <p14:tracePt t="40749" x="2917825" y="4560888"/>
          <p14:tracePt t="40764" x="2854325" y="4633913"/>
          <p14:tracePt t="40766" x="2782888" y="4705350"/>
          <p14:tracePt t="40781" x="2733675" y="4768850"/>
          <p14:tracePt t="40782" x="2693988" y="4848225"/>
          <p14:tracePt t="40798" x="2670175" y="4943475"/>
          <p14:tracePt t="40799" x="2662238" y="5040313"/>
          <p14:tracePt t="40815" x="2662238" y="5127625"/>
          <p14:tracePt t="40816" x="2662238" y="5199063"/>
          <p14:tracePt t="40832" x="2678113" y="5270500"/>
          <p14:tracePt t="40834" x="2717800" y="5351463"/>
          <p14:tracePt t="40848" x="2733675" y="5375275"/>
          <p14:tracePt t="40865" x="2767013" y="5407025"/>
          <p14:tracePt t="40867" x="2870200" y="5462588"/>
          <p14:tracePt t="40882" x="2941638" y="5486400"/>
          <p14:tracePt t="40883" x="3005138" y="5502275"/>
          <p14:tracePt t="40900" x="3133725" y="5510213"/>
          <p14:tracePt t="40915" x="3197225" y="5510213"/>
          <p14:tracePt t="40916" x="3244850" y="5510213"/>
          <p14:tracePt t="40932" x="3276600" y="5494338"/>
          <p14:tracePt t="40933" x="3308350" y="5462588"/>
          <p14:tracePt t="40949" x="3340100" y="5430838"/>
          <p14:tracePt t="40950" x="3340100" y="5375275"/>
          <p14:tracePt t="40965" x="3340100" y="5335588"/>
          <p14:tracePt t="40967" x="3324225" y="5286375"/>
          <p14:tracePt t="40982" x="3324225" y="5246688"/>
          <p14:tracePt t="40999" x="3316288" y="5207000"/>
          <p14:tracePt t="40999" x="3284538" y="5143500"/>
          <p14:tracePt t="41015" x="3268663" y="5119688"/>
          <p14:tracePt t="41016" x="3236913" y="5095875"/>
          <p14:tracePt t="41032" x="3213100" y="5087938"/>
          <p14:tracePt t="41033" x="3189288" y="5080000"/>
          <p14:tracePt t="41049" x="3165475" y="5072063"/>
          <p14:tracePt t="41050" x="3141663" y="5072063"/>
          <p14:tracePt t="41052" x="3109913" y="5087938"/>
          <p14:tracePt t="41066" x="3084513" y="5103813"/>
          <p14:tracePt t="41083" x="3044825" y="5143500"/>
          <p14:tracePt t="41085" x="2973388" y="5286375"/>
          <p14:tracePt t="41099" x="2949575" y="5375275"/>
          <p14:tracePt t="41101" x="2925763" y="5470525"/>
          <p14:tracePt t="41116" x="2894013" y="5549900"/>
          <p14:tracePt t="41117" x="2878138" y="5629275"/>
          <p14:tracePt t="41133" x="2870200" y="5686425"/>
          <p14:tracePt t="41134" x="2870200" y="5710238"/>
          <p14:tracePt t="41149" x="2870200" y="5726113"/>
          <p14:tracePt t="41151" x="2870200" y="5734050"/>
          <p14:tracePt t="41166" x="2894013" y="5734050"/>
          <p14:tracePt t="41183" x="2909888" y="5734050"/>
          <p14:tracePt t="41184" x="2981325" y="5694363"/>
          <p14:tracePt t="41200" x="3028950" y="5662613"/>
          <p14:tracePt t="41201" x="3076575" y="5629275"/>
          <p14:tracePt t="41216" x="3117850" y="5597525"/>
          <p14:tracePt t="41218" x="3149600" y="5549900"/>
          <p14:tracePt t="41233" x="3181350" y="5478463"/>
          <p14:tracePt t="41235" x="3205163" y="5414963"/>
          <p14:tracePt t="41250" x="3213100" y="5367338"/>
          <p14:tracePt t="41251" x="3213100" y="5327650"/>
          <p14:tracePt t="41267" x="3213100" y="5270500"/>
          <p14:tracePt t="41268" x="3197225" y="5222875"/>
          <p14:tracePt t="41283" x="3173413" y="5199063"/>
          <p14:tracePt t="41285" x="3141663" y="5159375"/>
          <p14:tracePt t="41300" x="3109913" y="5127625"/>
          <p14:tracePt t="41301" x="3068638" y="5111750"/>
          <p14:tracePt t="41317" x="3036888" y="5103813"/>
          <p14:tracePt t="41318" x="2973388" y="5103813"/>
          <p14:tracePt t="41333" x="2933700" y="5127625"/>
          <p14:tracePt t="41334" x="2901950" y="5167313"/>
          <p14:tracePt t="41350" x="2878138" y="5238750"/>
          <p14:tracePt t="41351" x="2862263" y="5310188"/>
          <p14:tracePt t="41367" x="2862263" y="5414963"/>
          <p14:tracePt t="41368" x="2854325" y="5502275"/>
          <p14:tracePt t="41384" x="2854325" y="5573713"/>
          <p14:tracePt t="41385" x="2854325" y="5645150"/>
          <p14:tracePt t="41400" x="2862263" y="5686425"/>
          <p14:tracePt t="41401" x="2870200" y="5718175"/>
          <p14:tracePt t="41403" x="2878138" y="5726113"/>
          <p14:tracePt t="41417" x="2886075" y="5726113"/>
          <p14:tracePt t="41419" x="2886075" y="5734050"/>
          <p14:tracePt t="41451" x="2901950" y="5734050"/>
          <p14:tracePt t="41451" x="2925763" y="5702300"/>
          <p14:tracePt t="41467" x="2941638" y="5678488"/>
          <p14:tracePt t="41468" x="2965450" y="5645150"/>
          <p14:tracePt t="41484" x="2989263" y="5605463"/>
          <p14:tracePt t="41485" x="3005138" y="5557838"/>
          <p14:tracePt t="41501" x="3013075" y="5510213"/>
          <p14:tracePt t="41501" x="3013075" y="5478463"/>
          <p14:tracePt t="41518" x="3021013" y="5454650"/>
          <p14:tracePt t="41518" x="3021013" y="5438775"/>
          <p14:tracePt t="41574" x="3005138" y="5462588"/>
          <p14:tracePt t="41582" x="2981325" y="5502275"/>
          <p14:tracePt t="41590" x="2957513" y="5549900"/>
          <p14:tracePt t="41601" x="2941638" y="5613400"/>
          <p14:tracePt t="41618" x="2933700" y="5678488"/>
          <p14:tracePt t="41619" x="2925763" y="5726113"/>
          <p14:tracePt t="41635" x="2925763" y="5749925"/>
          <p14:tracePt t="41636" x="2925763" y="5781675"/>
          <p14:tracePt t="41652" x="2925763" y="5789613"/>
          <p14:tracePt t="41722" x="2925763" y="5781675"/>
          <p14:tracePt t="41730" x="2917825" y="5757863"/>
          <p14:tracePt t="41738" x="2917825" y="5741988"/>
          <p14:tracePt t="41752" x="2909888" y="5726113"/>
          <p14:tracePt t="41769" x="2909888" y="5718175"/>
          <p14:tracePt t="41770" x="2909888" y="5710238"/>
          <p14:tracePt t="41841" x="2901950" y="5710238"/>
          <p14:tracePt t="41854" x="2894013" y="5710238"/>
          <p14:tracePt t="41887" x="2886075" y="5710238"/>
          <p14:tracePt t="41894" x="2886075" y="5718175"/>
          <p14:tracePt t="41902" x="2878138" y="5718175"/>
          <p14:tracePt t="41919" x="2878138" y="5726113"/>
          <p14:tracePt t="41920" x="2870200" y="5726113"/>
          <p14:tracePt t="41936" x="2862263" y="5734050"/>
          <p14:tracePt t="41956" x="2854325" y="5734050"/>
          <p14:tracePt t="42051" x="2838450" y="5686425"/>
          <p14:tracePt t="42058" x="2830513" y="5645150"/>
          <p14:tracePt t="42066" x="2814638" y="5605463"/>
          <p14:tracePt t="42074" x="2790825" y="5557838"/>
          <p14:tracePt t="42086" x="2767013" y="5526088"/>
          <p14:tracePt t="42088" x="2751138" y="5486400"/>
          <p14:tracePt t="42103" x="2725738" y="5454650"/>
          <p14:tracePt t="42105" x="2717800" y="5446713"/>
          <p14:tracePt t="42120" x="2709863" y="5438775"/>
          <p14:tracePt t="42121" x="2701925" y="5438775"/>
          <p14:tracePt t="42137" x="2701925" y="5430838"/>
          <p14:tracePt t="42153" x="2693988" y="5430838"/>
          <p14:tracePt t="42268" x="2686050" y="5438775"/>
          <p14:tracePt t="42276" x="2686050" y="5446713"/>
          <p14:tracePt t="42284" x="2686050" y="5454650"/>
          <p14:tracePt t="42300" x="2686050" y="5470525"/>
          <p14:tracePt t="42306" x="2686050" y="5486400"/>
          <p14:tracePt t="42321" x="2686050" y="5502275"/>
          <p14:tracePt t="42337" x="2686050" y="5510213"/>
          <p14:tracePt t="42338" x="2686050" y="5541963"/>
          <p14:tracePt t="42354" x="2686050" y="5565775"/>
          <p14:tracePt t="42355" x="2686050" y="5581650"/>
          <p14:tracePt t="42371" x="2693988" y="5597525"/>
          <p14:tracePt t="42371" x="2701925" y="5613400"/>
          <p14:tracePt t="42388" x="2709863" y="5637213"/>
          <p14:tracePt t="42388" x="2733675" y="5670550"/>
          <p14:tracePt t="42404" x="2741613" y="5686425"/>
          <p14:tracePt t="42405" x="2751138" y="5702300"/>
          <p14:tracePt t="42421" x="2751138" y="5710238"/>
          <p14:tracePt t="42486" x="2759075" y="5710238"/>
          <p14:tracePt t="42502" x="2774950" y="5710238"/>
          <p14:tracePt t="42510" x="2798763" y="5710238"/>
          <p14:tracePt t="42518" x="2822575" y="5710238"/>
          <p14:tracePt t="42526" x="2846388" y="5710238"/>
          <p14:tracePt t="42538" x="2870200" y="5710238"/>
          <p14:tracePt t="42540" x="2894013" y="5710238"/>
          <p14:tracePt t="42555" x="2957513" y="5710238"/>
          <p14:tracePt t="42556" x="3021013" y="5710238"/>
          <p14:tracePt t="42572" x="3100388" y="5710238"/>
          <p14:tracePt t="42589" x="3181350" y="5710238"/>
          <p14:tracePt t="42589" x="3355975" y="5718175"/>
          <p14:tracePt t="42605" x="3427413" y="5726113"/>
          <p14:tracePt t="42606" x="3484563" y="5734050"/>
          <p14:tracePt t="42622" x="3500438" y="5741988"/>
          <p14:tracePt t="42690" x="3516313" y="5734050"/>
          <p14:tracePt t="42696" x="3532188" y="5718175"/>
          <p14:tracePt t="42706" x="3540125" y="5710238"/>
          <p14:tracePt t="42723" x="3548063" y="5710238"/>
          <p14:tracePt t="42739" x="3548063" y="5702300"/>
          <p14:tracePt t="42844" x="3579813" y="5694363"/>
          <p14:tracePt t="42852" x="3635375" y="5670550"/>
          <p14:tracePt t="42860" x="3706813" y="5637213"/>
          <p14:tracePt t="42873" x="3802063" y="5629275"/>
          <p14:tracePt t="42890" x="3898900" y="5621338"/>
          <p14:tracePt t="42890" x="4041775" y="5597525"/>
          <p14:tracePt t="42892" x="4192588" y="5549900"/>
          <p14:tracePt t="42906" x="4321175" y="5510213"/>
          <p14:tracePt t="42908" x="4519613" y="5446713"/>
          <p14:tracePt t="42923" x="4703763" y="5375275"/>
          <p14:tracePt t="42925" x="4870450" y="5278438"/>
          <p14:tracePt t="42940" x="5086350" y="5127625"/>
          <p14:tracePt t="42941" x="5341938" y="4992688"/>
          <p14:tracePt t="42957" x="5540375" y="4856163"/>
          <p14:tracePt t="42958" x="5692775" y="4752975"/>
          <p14:tracePt t="42973" x="5843588" y="4649788"/>
          <p14:tracePt t="42975" x="5994400" y="4537075"/>
          <p14:tracePt t="42990" x="6130925" y="4441825"/>
          <p14:tracePt t="42993" x="6265863" y="4322763"/>
          <p14:tracePt t="43007" x="6273800" y="4298950"/>
          <p14:tracePt t="43008" x="6281738" y="4298950"/>
          <p14:tracePt t="43024" x="6281738" y="4291013"/>
          <p14:tracePt t="43025" x="6289675" y="4291013"/>
          <p14:tracePt t="43040" x="6289675" y="4281488"/>
          <p14:tracePt t="43042" x="6305550" y="4265613"/>
          <p14:tracePt t="43057" x="6329363" y="4241800"/>
          <p14:tracePt t="43058" x="6353175" y="4217988"/>
          <p14:tracePt t="43074" x="6376988" y="4186238"/>
          <p14:tracePt t="43075" x="6392863" y="4178300"/>
          <p14:tracePt t="43091" x="6402388" y="4170363"/>
          <p14:tracePt t="43107" x="6410325" y="4162425"/>
          <p14:tracePt t="43172" x="6426200" y="4146550"/>
          <p14:tracePt t="43180" x="6497638" y="4098925"/>
          <p14:tracePt t="43191" x="6648450" y="3995738"/>
          <p14:tracePt t="43208" x="6888163" y="3906838"/>
          <p14:tracePt t="43208" x="7038975" y="3875088"/>
          <p14:tracePt t="43224" x="7159625" y="3859213"/>
          <p14:tracePt t="43225" x="7239000" y="3851275"/>
          <p14:tracePt t="43226" x="7286625" y="3827463"/>
          <p14:tracePt t="43241" x="7326313" y="3795713"/>
          <p14:tracePt t="43243" x="7373938" y="3716338"/>
          <p14:tracePt t="43258" x="7413625" y="3613150"/>
          <p14:tracePt t="43258" x="7453313" y="3492500"/>
          <p14:tracePt t="43275" x="7502525" y="3333750"/>
          <p14:tracePt t="43275" x="7526338" y="3205163"/>
          <p14:tracePt t="43291" x="7566025" y="3078163"/>
          <p14:tracePt t="43292" x="7597775" y="2951163"/>
          <p14:tracePt t="43308" x="7605713" y="2838450"/>
          <p14:tracePt t="43309" x="7605713" y="2759075"/>
          <p14:tracePt t="43325" x="7605713" y="2695575"/>
          <p14:tracePt t="43325" x="7589838" y="2655888"/>
          <p14:tracePt t="43328" x="7581900" y="2632075"/>
          <p14:tracePt t="43342" x="7566025" y="2608263"/>
          <p14:tracePt t="43358" x="7550150" y="2584450"/>
          <p14:tracePt t="43360" x="7534275" y="2559050"/>
          <p14:tracePt t="43375" x="7518400" y="2535238"/>
          <p14:tracePt t="43376" x="7502525" y="2519363"/>
          <p14:tracePt t="43392" x="7485063" y="2511425"/>
          <p14:tracePt t="43393" x="7461250" y="2495550"/>
          <p14:tracePt t="43408" x="7437438" y="2487613"/>
          <p14:tracePt t="43409" x="7405688" y="2471738"/>
          <p14:tracePt t="43425" x="7358063" y="2463800"/>
          <p14:tracePt t="43427" x="7294563" y="2455863"/>
          <p14:tracePt t="43442" x="7199313" y="2447925"/>
          <p14:tracePt t="43444" x="6935788" y="2432050"/>
          <p14:tracePt t="43459" x="6816725" y="2439988"/>
          <p14:tracePt t="43460" x="6719888" y="2447925"/>
          <p14:tracePt t="43476" x="6640513" y="2471738"/>
          <p14:tracePt t="43477" x="6577013" y="2495550"/>
          <p14:tracePt t="43492" x="6529388" y="2519363"/>
          <p14:tracePt t="43494" x="6505575" y="2543175"/>
          <p14:tracePt t="43509" x="6497638" y="2551113"/>
          <p14:tracePt t="43510" x="6497638" y="2566988"/>
          <p14:tracePt t="43526" x="6497638" y="2584450"/>
          <p14:tracePt t="43527" x="6521450" y="2608263"/>
          <p14:tracePt t="43542" x="6584950" y="2616200"/>
          <p14:tracePt t="43543" x="6656388" y="2616200"/>
          <p14:tracePt t="43559" x="6751638" y="2616200"/>
          <p14:tracePt t="43561" x="6856413" y="2608263"/>
          <p14:tracePt t="43576" x="6935788" y="2576513"/>
          <p14:tracePt t="43577" x="7015163" y="2551113"/>
          <p14:tracePt t="43593" x="7086600" y="2527300"/>
          <p14:tracePt t="43593" x="7151688" y="2495550"/>
          <p14:tracePt t="43609" x="7151688" y="2479675"/>
          <p14:tracePt t="43610" x="7151688" y="2463800"/>
          <p14:tracePt t="43626" x="7151688" y="2455863"/>
          <p14:tracePt t="43627" x="7135813" y="2439988"/>
          <p14:tracePt t="43643" x="7094538" y="2424113"/>
          <p14:tracePt t="43643" x="7023100" y="2408238"/>
          <p14:tracePt t="43659" x="6951663" y="2384425"/>
          <p14:tracePt t="43660" x="6872288" y="2384425"/>
          <p14:tracePt t="43676" x="6824663" y="2384425"/>
          <p14:tracePt t="43677" x="6784975" y="2384425"/>
          <p14:tracePt t="43679" x="6759575" y="2384425"/>
          <p14:tracePt t="43693" x="6743700" y="2400300"/>
          <p14:tracePt t="43694" x="6727825" y="2432050"/>
          <p14:tracePt t="43710" x="6719888" y="2455863"/>
          <p14:tracePt t="43711" x="6711950" y="2519363"/>
          <p14:tracePt t="43726" x="6711950" y="2592388"/>
          <p14:tracePt t="43728" x="6735763" y="2679700"/>
          <p14:tracePt t="43743" x="6769100" y="2759075"/>
          <p14:tracePt t="43745" x="6800850" y="2830513"/>
          <p14:tracePt t="43760" x="6832600" y="2894013"/>
          <p14:tracePt t="43761" x="6880225" y="2967038"/>
          <p14:tracePt t="43777" x="6927850" y="3014663"/>
          <p14:tracePt t="43778" x="6991350" y="3046413"/>
          <p14:tracePt t="43793" x="7062788" y="3062288"/>
          <p14:tracePt t="43796" x="7215188" y="3070225"/>
          <p14:tracePt t="43810" x="7286625" y="3046413"/>
          <p14:tracePt t="43812" x="7366000" y="3022600"/>
          <p14:tracePt t="43827" x="7445375" y="2982913"/>
          <p14:tracePt t="43828" x="7534275" y="2943225"/>
          <p14:tracePt t="43844" x="7589838" y="2901950"/>
          <p14:tracePt t="43846" x="7621588" y="2854325"/>
          <p14:tracePt t="43860" x="7645400" y="2806700"/>
          <p14:tracePt t="43862" x="7653338" y="2782888"/>
          <p14:tracePt t="43877" x="7653338" y="2743200"/>
          <p14:tracePt t="43894" x="7653338" y="2703513"/>
          <p14:tracePt t="43895" x="7605713" y="2576513"/>
          <p14:tracePt t="43896" x="7581900" y="2511425"/>
          <p14:tracePt t="43911" x="7550150" y="2463800"/>
          <p14:tracePt t="43912" x="7518400" y="2424113"/>
          <p14:tracePt t="43927" x="7485063" y="2392363"/>
          <p14:tracePt t="43928" x="7461250" y="2368550"/>
          <p14:tracePt t="43944" x="7429500" y="2344738"/>
          <p14:tracePt t="43944" x="7381875" y="2328863"/>
          <p14:tracePt t="43961" x="7342188" y="2320925"/>
          <p14:tracePt t="43961" x="7278688" y="2312988"/>
          <p14:tracePt t="43977" x="7207250" y="2312988"/>
          <p14:tracePt t="43978" x="7143750" y="2320925"/>
          <p14:tracePt t="43994" x="7078663" y="2352675"/>
          <p14:tracePt t="43995" x="7023100" y="2376488"/>
          <p14:tracePt t="44011" x="6983413" y="2400300"/>
          <p14:tracePt t="44012" x="6951663" y="2439988"/>
          <p14:tracePt t="44013" x="6927850" y="2487613"/>
          <p14:tracePt t="44028" x="6904038" y="2559050"/>
          <p14:tracePt t="44044" x="6896100" y="2632075"/>
          <p14:tracePt t="44045" x="6896100" y="2695575"/>
          <p14:tracePt t="44046" x="6911975" y="2759075"/>
          <p14:tracePt t="44061" x="6935788" y="2830513"/>
          <p14:tracePt t="44062" x="6967538" y="2878138"/>
          <p14:tracePt t="44078" x="7007225" y="2927350"/>
          <p14:tracePt t="44079" x="7054850" y="2967038"/>
          <p14:tracePt t="44095" x="7135813" y="2990850"/>
          <p14:tracePt t="44095" x="7215188" y="2998788"/>
          <p14:tracePt t="44111" x="7310438" y="2998788"/>
          <p14:tracePt t="44112" x="7405688" y="2982913"/>
          <p14:tracePt t="44128" x="7526338" y="2959100"/>
          <p14:tracePt t="44129" x="7653338" y="2927350"/>
          <p14:tracePt t="44130" x="7748588" y="2886075"/>
          <p14:tracePt t="44145" x="7851775" y="2854325"/>
          <p14:tracePt t="44146" x="7924800" y="2822575"/>
          <p14:tracePt t="44162" x="7980363" y="2767013"/>
          <p14:tracePt t="44163" x="8004175" y="2735263"/>
          <p14:tracePt t="44178" x="8020050" y="2695575"/>
          <p14:tracePt t="44180" x="8020050" y="2655888"/>
          <p14:tracePt t="44195" x="8012113" y="2576513"/>
          <p14:tracePt t="44196" x="7988300" y="2511425"/>
          <p14:tracePt t="44212" x="7932738" y="2439988"/>
          <p14:tracePt t="44213" x="7869238" y="2368550"/>
          <p14:tracePt t="44228" x="7772400" y="2297113"/>
          <p14:tracePt t="44230" x="7661275" y="2216150"/>
          <p14:tracePt t="44245" x="7534275" y="2136775"/>
          <p14:tracePt t="44247" x="7389813" y="2065338"/>
          <p14:tracePt t="44262" x="7254875" y="2017713"/>
          <p14:tracePt t="44264" x="6840538" y="1946275"/>
          <p14:tracePt t="44279" x="6640513" y="1946275"/>
          <p14:tracePt t="44280" x="6505575" y="1938338"/>
          <p14:tracePt t="44295" x="6384925" y="1938338"/>
          <p14:tracePt t="44297" x="6305550" y="1938338"/>
          <p14:tracePt t="44312" x="6234113" y="1962150"/>
          <p14:tracePt t="44313" x="6194425" y="1993900"/>
          <p14:tracePt t="44329" x="6170613" y="2041525"/>
          <p14:tracePt t="44330" x="6162675" y="2105025"/>
          <p14:tracePt t="44346" x="6154738" y="2192338"/>
          <p14:tracePt t="44347" x="6170613" y="2297113"/>
          <p14:tracePt t="44362" x="6202363" y="2408238"/>
          <p14:tracePt t="44364" x="6265863" y="2592388"/>
          <p14:tracePt t="44379" x="6305550" y="2671763"/>
          <p14:tracePt t="44380" x="6353175" y="2751138"/>
          <p14:tracePt t="44396" x="6392863" y="2830513"/>
          <p14:tracePt t="44397" x="6450013" y="2901950"/>
          <p14:tracePt t="44413" x="6497638" y="2959100"/>
          <p14:tracePt t="44414" x="6561138" y="3006725"/>
          <p14:tracePt t="44429" x="6616700" y="3038475"/>
          <p14:tracePt t="44431" x="6680200" y="3070225"/>
          <p14:tracePt t="44446" x="6759575" y="3078163"/>
          <p14:tracePt t="44447" x="6832600" y="3078163"/>
          <p14:tracePt t="44463" x="6927850" y="3054350"/>
          <p14:tracePt t="44464" x="7031038" y="3030538"/>
          <p14:tracePt t="44479" x="7126288" y="2998788"/>
          <p14:tracePt t="44481" x="7286625" y="2927350"/>
          <p14:tracePt t="44496" x="7477125" y="2830513"/>
          <p14:tracePt t="44497" x="7621588" y="2735263"/>
          <p14:tracePt t="44498" x="7772400" y="2647950"/>
          <p14:tracePt t="44513" x="7885113" y="2566988"/>
          <p14:tracePt t="44514" x="7956550" y="2503488"/>
          <p14:tracePt t="44530" x="8004175" y="2432050"/>
          <p14:tracePt t="44531" x="8051800" y="2368550"/>
          <p14:tracePt t="44546" x="8059738" y="2297113"/>
          <p14:tracePt t="44548" x="8067675" y="2257425"/>
          <p14:tracePt t="44563" x="8067675" y="2192338"/>
          <p14:tracePt t="44580" x="8043863" y="2144713"/>
          <p14:tracePt t="44580" x="7972425" y="2049463"/>
          <p14:tracePt t="44582" x="7924800" y="2009775"/>
          <p14:tracePt t="44597" x="7869238" y="1962150"/>
          <p14:tracePt t="44598" x="7827963" y="1938338"/>
          <p14:tracePt t="44613" x="7764463" y="1914525"/>
          <p14:tracePt t="44615" x="7700963" y="1898650"/>
          <p14:tracePt t="44630" x="7637463" y="1890713"/>
          <p14:tracePt t="44631" x="7558088" y="1881188"/>
          <p14:tracePt t="44647" x="7461250" y="1865313"/>
          <p14:tracePt t="44648" x="7389813" y="1865313"/>
          <p14:tracePt t="44664" x="7294563" y="1881188"/>
          <p14:tracePt t="44680" x="7167563" y="1922463"/>
          <p14:tracePt t="44681" x="6848475" y="2049463"/>
          <p14:tracePt t="44697" x="6680200" y="2128838"/>
          <p14:tracePt t="44698" x="6569075" y="2216150"/>
          <p14:tracePt t="44700" x="6489700" y="2281238"/>
          <p14:tracePt t="44714" x="6442075" y="2360613"/>
          <p14:tracePt t="44730" x="6402388" y="2463800"/>
          <p14:tracePt t="44732" x="6392863" y="2632075"/>
          <p14:tracePt t="44747" x="6418263" y="2703513"/>
          <p14:tracePt t="44764" x="6457950" y="2759075"/>
          <p14:tracePt t="44765" x="6561138" y="2878138"/>
          <p14:tracePt t="44781" x="6616700" y="2927350"/>
          <p14:tracePt t="44782" x="6680200" y="2959100"/>
          <p14:tracePt t="44797" x="6751638" y="2982913"/>
          <p14:tracePt t="44798" x="6816725" y="2990850"/>
          <p14:tracePt t="44814" x="6880225" y="2990850"/>
          <p14:tracePt t="44815" x="6943725" y="2990850"/>
          <p14:tracePt t="44816" x="7015163" y="2982913"/>
          <p14:tracePt t="44831" x="7102475" y="2967038"/>
          <p14:tracePt t="44832" x="7231063" y="2927350"/>
          <p14:tracePt t="44848" x="7373938" y="2862263"/>
          <p14:tracePt t="44848" x="7493000" y="2798763"/>
          <p14:tracePt t="44864" x="7589838" y="2727325"/>
          <p14:tracePt t="44865" x="7669213" y="2671763"/>
          <p14:tracePt t="44881" x="7724775" y="2616200"/>
          <p14:tracePt t="44882" x="7756525" y="2559050"/>
          <p14:tracePt t="44898" x="7772400" y="2487613"/>
          <p14:tracePt t="44898" x="7780338" y="2447925"/>
          <p14:tracePt t="44915" x="7780338" y="2392363"/>
          <p14:tracePt t="44915" x="7764463" y="2352675"/>
          <p14:tracePt t="44931" x="7732713" y="2305050"/>
          <p14:tracePt t="44932" x="7700963" y="2281238"/>
          <p14:tracePt t="44934" x="7653338" y="2249488"/>
          <p14:tracePt t="44948" x="7605713" y="2224088"/>
          <p14:tracePt t="44950" x="7558088" y="2200275"/>
          <p14:tracePt t="44965" x="7518400" y="2192338"/>
          <p14:tracePt t="44966" x="7485063" y="2184400"/>
          <p14:tracePt t="44982" x="7445375" y="2184400"/>
          <p14:tracePt t="44983" x="7413625" y="2192338"/>
          <p14:tracePt t="44998" x="7366000" y="2216150"/>
          <p14:tracePt t="45001" x="7318375" y="2249488"/>
          <p14:tracePt t="45015" x="7278688" y="2289175"/>
          <p14:tracePt t="45016" x="7246938" y="2344738"/>
          <p14:tracePt t="45032" x="7223125" y="2400300"/>
          <p14:tracePt t="45034" x="7191375" y="2527300"/>
          <p14:tracePt t="45049" x="7191375" y="2576513"/>
          <p14:tracePt t="45050" x="7215188" y="2608263"/>
          <p14:tracePt t="45065" x="7239000" y="2624138"/>
          <p14:tracePt t="45066" x="7278688" y="2632075"/>
          <p14:tracePt t="45082" x="7318375" y="2632075"/>
          <p14:tracePt t="45083" x="7350125" y="2632075"/>
          <p14:tracePt t="45099" x="7381875" y="2624138"/>
          <p14:tracePt t="45100" x="7397750" y="2616200"/>
          <p14:tracePt t="45115" x="7421563" y="2592388"/>
          <p14:tracePt t="45116" x="7437438" y="2584450"/>
          <p14:tracePt t="45132" x="7445375" y="2566988"/>
          <p14:tracePt t="45134" x="7453313" y="2551113"/>
          <p14:tracePt t="45149" x="7453313" y="2535238"/>
          <p14:tracePt t="45150" x="7461250" y="2527300"/>
          <p14:tracePt t="45166" x="7461250" y="2511425"/>
          <p14:tracePt t="45167" x="7469188" y="2495550"/>
          <p14:tracePt t="45182" x="7469188" y="2487613"/>
          <p14:tracePt t="45184" x="7477125" y="2455863"/>
          <p14:tracePt t="45199" x="7485063" y="2455863"/>
          <p14:tracePt t="45200" x="7485063" y="2447925"/>
          <p14:tracePt t="45494" x="7485063" y="2479675"/>
          <p14:tracePt t="45502" x="7453313" y="2647950"/>
          <p14:tracePt t="45510" x="7397750" y="2901950"/>
          <p14:tracePt t="45518" x="7246938" y="3262313"/>
          <p14:tracePt t="45534" x="7046913" y="3579813"/>
          <p14:tracePt t="45534" x="6832600" y="3883025"/>
          <p14:tracePt t="45550" x="6577013" y="4178300"/>
          <p14:tracePt t="45551" x="6257925" y="4473575"/>
          <p14:tracePt t="45567" x="5922963" y="4776788"/>
          <p14:tracePt t="45568" x="5492750" y="5111750"/>
          <p14:tracePt t="45584" x="5118100" y="5422900"/>
          <p14:tracePt t="45584" x="4806950" y="5670550"/>
          <p14:tracePt t="45601" x="4592638" y="5813425"/>
          <p14:tracePt t="45601" x="4479925" y="5900738"/>
          <p14:tracePt t="45617" x="4424363" y="5932488"/>
          <p14:tracePt t="45618" x="4400550" y="5932488"/>
          <p14:tracePt t="45753" x="4400550" y="5924550"/>
          <p14:tracePt t="45876" x="4392613" y="5924550"/>
          <p14:tracePt t="45884" x="4281488" y="5940425"/>
          <p14:tracePt t="45892" x="4002088" y="6013450"/>
          <p14:tracePt t="45902" x="3556000" y="6092825"/>
          <p14:tracePt t="45919" x="3021013" y="6227763"/>
          <p14:tracePt t="45920" x="2487613" y="6364288"/>
          <p14:tracePt t="45935" x="2089150" y="6419850"/>
          <p14:tracePt t="45936" x="1865313" y="6419850"/>
          <p14:tracePt t="45952" x="1770063" y="6411913"/>
          <p14:tracePt t="45953" x="1714500" y="6403975"/>
          <p14:tracePt t="45953" x="1690688" y="6396038"/>
          <p14:tracePt t="45969" x="1682750" y="6396038"/>
          <p14:tracePt t="45970" x="1674813" y="6396038"/>
          <p14:tracePt t="45985" x="1674813" y="6388100"/>
          <p14:tracePt t="45987" x="1690688" y="6364288"/>
          <p14:tracePt t="46002" x="1722438" y="6315075"/>
          <p14:tracePt t="46004" x="1754188" y="6275388"/>
          <p14:tracePt t="46019" x="1778000" y="6251575"/>
          <p14:tracePt t="46021" x="1793875" y="6219825"/>
          <p14:tracePt t="46036" x="1817688" y="6203950"/>
          <p14:tracePt t="46088" x="1817688" y="6196013"/>
          <p14:tracePt t="46312" x="1889125" y="6172200"/>
          <p14:tracePt t="46320" x="1992313" y="6148388"/>
          <p14:tracePt t="46328" x="2057400" y="6140450"/>
          <p14:tracePt t="46337" x="2081213" y="6132513"/>
          <p14:tracePt t="46354" x="2081213" y="6124575"/>
          <p14:tracePt t="46355" x="2081213" y="6100763"/>
          <p14:tracePt t="46370" x="2081213" y="6076950"/>
          <p14:tracePt t="46371" x="2081213" y="6029325"/>
          <p14:tracePt t="46387" x="2081213" y="5980113"/>
          <p14:tracePt t="46388" x="2089150" y="5932488"/>
          <p14:tracePt t="46404" x="2097088" y="5876925"/>
          <p14:tracePt t="46406" x="2105025" y="5789613"/>
          <p14:tracePt t="46421" x="2105025" y="5765800"/>
          <p14:tracePt t="46422" x="2112963" y="5749925"/>
          <p14:tracePt t="46438" x="2112963" y="5741988"/>
          <p14:tracePt t="47022" x="2120900" y="5741988"/>
          <p14:tracePt t="47038" x="2128838" y="5749925"/>
          <p14:tracePt t="47054" x="2136775" y="5749925"/>
          <p14:tracePt t="47342" x="2144713" y="5757863"/>
          <p14:tracePt t="47762" x="2152650" y="5757863"/>
          <p14:tracePt t="47770" x="2152650" y="5741988"/>
          <p14:tracePt t="47778" x="2160588" y="5726113"/>
          <p14:tracePt t="47793" x="2168525" y="5718175"/>
          <p14:tracePt t="47794" x="2168525" y="5710238"/>
          <p14:tracePt t="47872" x="2176463" y="5710238"/>
          <p14:tracePt t="48372" x="2176463" y="5702300"/>
          <p14:tracePt t="48386" x="2184400" y="5702300"/>
          <p14:tracePt t="48394" x="2200275" y="5694363"/>
          <p14:tracePt t="48402" x="2208213" y="5694363"/>
          <p14:tracePt t="48412" x="2208213" y="5686425"/>
          <p14:tracePt t="48429" x="2216150" y="5686425"/>
          <p14:tracePt t="48445" x="2224088" y="5678488"/>
          <p14:tracePt t="48462" x="2239963" y="5670550"/>
          <p14:tracePt t="48464" x="2247900" y="5662613"/>
          <p14:tracePt t="48479" x="2255838" y="5662613"/>
          <p14:tracePt t="48480" x="2263775" y="5653088"/>
          <p14:tracePt t="48496" x="2271713" y="5645150"/>
          <p14:tracePt t="48497" x="2271713" y="5637213"/>
          <p14:tracePt t="48512" x="2279650" y="5629275"/>
          <p14:tracePt t="48514" x="2295525" y="5613400"/>
          <p14:tracePt t="48529" x="2311400" y="5589588"/>
          <p14:tracePt t="48530" x="2327275" y="5573713"/>
          <p14:tracePt t="48546" x="2351088" y="5557838"/>
          <p14:tracePt t="48547" x="2366963" y="5534025"/>
          <p14:tracePt t="48563" x="2384425" y="5518150"/>
          <p14:tracePt t="48564" x="2392363" y="5502275"/>
          <p14:tracePt t="48579" x="2408238" y="5486400"/>
          <p14:tracePt t="48581" x="2408238" y="5470525"/>
          <p14:tracePt t="48596" x="2416175" y="5454650"/>
          <p14:tracePt t="48598" x="2432050" y="5414963"/>
          <p14:tracePt t="48613" x="2455863" y="5383213"/>
          <p14:tracePt t="48614" x="2479675" y="5335588"/>
          <p14:tracePt t="48629" x="2503488" y="5286375"/>
          <p14:tracePt t="48631" x="2527300" y="5246688"/>
          <p14:tracePt t="48646" x="2559050" y="5199063"/>
          <p14:tracePt t="48648" x="2590800" y="5151438"/>
          <p14:tracePt t="48663" x="2614613" y="5103813"/>
          <p14:tracePt t="48664" x="2630488" y="5056188"/>
          <p14:tracePt t="48680" x="2654300" y="5000625"/>
          <p14:tracePt t="48681" x="2678113" y="4943475"/>
          <p14:tracePt t="48682" x="2701925" y="4895850"/>
          <p14:tracePt t="48696" x="2709863" y="4864100"/>
          <p14:tracePt t="48713" x="2717800" y="4848225"/>
          <p14:tracePt t="48715" x="2725738" y="4840288"/>
          <p14:tracePt t="48731" x="2725738" y="4832350"/>
          <p14:tracePt t="48747" x="2733675" y="4832350"/>
          <p14:tracePt t="49183" x="2725738" y="4848225"/>
          <p14:tracePt t="49190" x="2717800" y="4864100"/>
          <p14:tracePt t="49198" x="2717800" y="4879975"/>
          <p14:tracePt t="49215" x="2709863" y="4903788"/>
          <p14:tracePt t="49215" x="2709863" y="4911725"/>
          <p14:tracePt t="49232" x="2709863" y="4919663"/>
          <p14:tracePt t="49249" x="2709863" y="4927600"/>
          <p14:tracePt t="49250" x="2709863" y="4943475"/>
          <p14:tracePt t="49265" x="2709863" y="4959350"/>
          <p14:tracePt t="49282" x="2709863" y="4967288"/>
          <p14:tracePt t="49285" x="2709863" y="4976813"/>
          <p14:tracePt t="49299" x="2709863" y="4984750"/>
          <p14:tracePt t="49696" x="2709863" y="4992688"/>
          <p14:tracePt t="49712" x="2701925" y="5008563"/>
          <p14:tracePt t="49720" x="2701925" y="5024438"/>
          <p14:tracePt t="49728" x="2693988" y="5040313"/>
          <p14:tracePt t="49736" x="2686050" y="5056188"/>
          <p14:tracePt t="49751" x="2678113" y="5072063"/>
          <p14:tracePt t="49751" x="2678113" y="5087938"/>
          <p14:tracePt t="49767" x="2678113" y="5103813"/>
          <p14:tracePt t="49768" x="2670175" y="5119688"/>
          <p14:tracePt t="49784" x="2662238" y="5127625"/>
          <p14:tracePt t="49785" x="2662238" y="5143500"/>
          <p14:tracePt t="49801" x="2654300" y="5143500"/>
          <p14:tracePt t="49801" x="2654300" y="5151438"/>
          <p14:tracePt t="49818" x="2646363" y="5159375"/>
          <p14:tracePt t="49834" x="2646363" y="5167313"/>
          <p14:tracePt t="50312" x="2646363" y="5183188"/>
          <p14:tracePt t="50320" x="2646363" y="5222875"/>
          <p14:tracePt t="50328" x="2638425" y="5254625"/>
          <p14:tracePt t="50336" x="2630488" y="5278438"/>
          <p14:tracePt t="50353" x="2630488" y="5294313"/>
          <p14:tracePt t="50354" x="2622550" y="5319713"/>
          <p14:tracePt t="50370" x="2614613" y="5343525"/>
          <p14:tracePt t="50371" x="2606675" y="5367338"/>
          <p14:tracePt t="50387" x="2598738" y="5383213"/>
          <p14:tracePt t="50387" x="2598738" y="5391150"/>
          <p14:tracePt t="50403" x="2598738" y="5399088"/>
          <p14:tracePt t="50404" x="2598738" y="5407025"/>
          <p14:tracePt t="50420" x="2590800" y="5414963"/>
          <p14:tracePt t="50421" x="2590800" y="5422900"/>
          <p14:tracePt t="50437" x="2590800" y="5430838"/>
          <p14:tracePt t="50437" x="2590800" y="5438775"/>
          <p14:tracePt t="50453" x="2590800" y="5446713"/>
          <p14:tracePt t="50470" x="2590800" y="5454650"/>
          <p14:tracePt t="50471" x="2590800" y="5462588"/>
          <p14:tracePt t="50487" x="2582863" y="5462588"/>
          <p14:tracePt t="50803" x="2582863" y="5470525"/>
          <p14:tracePt t="50818" x="2582863" y="5478463"/>
          <p14:tracePt t="50826" x="2574925" y="5486400"/>
          <p14:tracePt t="50834" x="2574925" y="5494338"/>
          <p14:tracePt t="51644" x="2582863" y="5486400"/>
          <p14:tracePt t="51652" x="2582863" y="5470525"/>
          <p14:tracePt t="51660" x="2606675" y="5438775"/>
          <p14:tracePt t="51675" x="2622550" y="5391150"/>
          <p14:tracePt t="51677" x="2630488" y="5359400"/>
          <p14:tracePt t="51692" x="2646363" y="5310188"/>
          <p14:tracePt t="51692" x="2654300" y="5270500"/>
          <p14:tracePt t="51708" x="2662238" y="5222875"/>
          <p14:tracePt t="51709" x="2670175" y="5167313"/>
          <p14:tracePt t="51725" x="2678113" y="5111750"/>
          <p14:tracePt t="51727" x="2693988" y="5048250"/>
          <p14:tracePt t="51742" x="2701925" y="5000625"/>
          <p14:tracePt t="51743" x="2709863" y="4959350"/>
          <p14:tracePt t="51759" x="2717800" y="4935538"/>
          <p14:tracePt t="51759" x="2725738" y="4887913"/>
          <p14:tracePt t="51762" x="2733675" y="4840288"/>
          <p14:tracePt t="51775" x="2741613" y="4808538"/>
          <p14:tracePt t="51778" x="2759075" y="4784725"/>
          <p14:tracePt t="51792" x="2759075" y="4760913"/>
          <p14:tracePt t="51793" x="2767013" y="4737100"/>
          <p14:tracePt t="51809" x="2774950" y="4713288"/>
          <p14:tracePt t="51810" x="2782888" y="4689475"/>
          <p14:tracePt t="51826" x="2782888" y="4673600"/>
          <p14:tracePt t="51827" x="2790825" y="4657725"/>
          <p14:tracePt t="51842" x="2806700" y="4641850"/>
          <p14:tracePt t="51844" x="2822575" y="4616450"/>
          <p14:tracePt t="51859" x="2838450" y="4592638"/>
          <p14:tracePt t="51861" x="2878138" y="4545013"/>
          <p14:tracePt t="51876" x="2901950" y="4529138"/>
          <p14:tracePt t="51878" x="2917825" y="4505325"/>
          <p14:tracePt t="51894" x="2941638" y="4481513"/>
          <p14:tracePt t="51909" x="2941638" y="4473575"/>
          <p14:tracePt t="51910" x="2949575" y="4473575"/>
          <p14:tracePt t="51926" x="2957513" y="4465638"/>
          <p14:tracePt t="51943" x="2965450" y="4457700"/>
          <p14:tracePt t="51943" x="2965450" y="4449763"/>
          <p14:tracePt t="51959" x="2973388" y="4449763"/>
          <p14:tracePt t="52018" x="2981325" y="4449763"/>
          <p14:tracePt t="52034" x="3005138" y="4465638"/>
          <p14:tracePt t="52042" x="3028950" y="4481513"/>
          <p14:tracePt t="52050" x="3060700" y="4497388"/>
          <p14:tracePt t="52060" x="3076575" y="4505325"/>
          <p14:tracePt t="52077" x="3084513" y="4513263"/>
          <p14:tracePt t="52077" x="3092450" y="4521200"/>
          <p14:tracePt t="52190" x="3109913" y="4505325"/>
          <p14:tracePt t="52198" x="3125788" y="4489450"/>
          <p14:tracePt t="52206" x="3133725" y="4473575"/>
          <p14:tracePt t="52214" x="3141663" y="4441825"/>
          <p14:tracePt t="52227" x="3149600" y="4418013"/>
          <p14:tracePt t="52244" x="3157538" y="4394200"/>
          <p14:tracePt t="52245" x="3165475" y="4346575"/>
          <p14:tracePt t="52261" x="3173413" y="4330700"/>
          <p14:tracePt t="52262" x="3173413" y="4322763"/>
          <p14:tracePt t="52278" x="3181350" y="4322763"/>
          <p14:tracePt t="52294" x="3181350" y="4314825"/>
          <p14:tracePt t="52354" x="3181350" y="4346575"/>
          <p14:tracePt t="52362" x="3189288" y="4386263"/>
          <p14:tracePt t="52370" x="3197225" y="4425950"/>
          <p14:tracePt t="52378" x="3205163" y="4449763"/>
          <p14:tracePt t="52395" x="3221038" y="4481513"/>
          <p14:tracePt t="52396" x="3228975" y="4505325"/>
          <p14:tracePt t="52411" x="3228975" y="4521200"/>
          <p14:tracePt t="52413" x="3236913" y="4545013"/>
          <p14:tracePt t="52428" x="3244850" y="4545013"/>
          <p14:tracePt t="52429" x="3244850" y="4552950"/>
          <p14:tracePt t="52445" x="3252788" y="4560888"/>
          <p14:tracePt t="52445" x="3252788" y="4568825"/>
          <p14:tracePt t="52462" x="3260725" y="4576763"/>
          <p14:tracePt t="52463" x="3268663" y="4584700"/>
          <p14:tracePt t="52478" x="3276600" y="4584700"/>
          <p14:tracePt t="52938" x="3284538" y="4592638"/>
          <p14:tracePt t="52946" x="3308350" y="4608513"/>
          <p14:tracePt t="52954" x="3332163" y="4624388"/>
          <p14:tracePt t="52964" x="3348038" y="4641850"/>
          <p14:tracePt t="52980" x="3371850" y="4657725"/>
          <p14:tracePt t="52981" x="3379788" y="4673600"/>
          <p14:tracePt t="52997" x="3395663" y="4681538"/>
          <p14:tracePt t="52998" x="3395663" y="4689475"/>
          <p14:tracePt t="53000" x="3411538" y="4697413"/>
          <p14:tracePt t="53014" x="3427413" y="4705350"/>
          <p14:tracePt t="53031" x="3435350" y="4705350"/>
          <p14:tracePt t="53032" x="3451225" y="4721225"/>
          <p14:tracePt t="53049" x="3467100" y="4729163"/>
          <p14:tracePt t="53064" x="3476625" y="4729163"/>
          <p14:tracePt t="53081" x="3484563" y="4729163"/>
          <p14:tracePt t="53098" x="3492500" y="4729163"/>
          <p14:tracePt t="53306" x="3492500" y="4745038"/>
          <p14:tracePt t="53311" x="3508375" y="4792663"/>
          <p14:tracePt t="53320" x="3524250" y="4824413"/>
          <p14:tracePt t="53332" x="3532188" y="4864100"/>
          <p14:tracePt t="53348" x="3556000" y="4895850"/>
          <p14:tracePt t="53349" x="3579813" y="4927600"/>
          <p14:tracePt t="53365" x="3595688" y="4959350"/>
          <p14:tracePt t="53367" x="3611563" y="5016500"/>
          <p14:tracePt t="53382" x="3619500" y="5032375"/>
          <p14:tracePt t="53382" x="3619500" y="5048250"/>
          <p14:tracePt t="53399" x="3619500" y="5064125"/>
          <p14:tracePt t="53399" x="3619500" y="5072063"/>
          <p14:tracePt t="53415" x="3619500" y="5095875"/>
          <p14:tracePt t="53416" x="3619500" y="5103813"/>
          <p14:tracePt t="53432" x="3619500" y="5119688"/>
          <p14:tracePt t="53433" x="3611563" y="5135563"/>
          <p14:tracePt t="53449" x="3611563" y="5159375"/>
          <p14:tracePt t="53450" x="3603625" y="5175250"/>
          <p14:tracePt t="53466" x="3595688" y="5191125"/>
          <p14:tracePt t="53466" x="3587750" y="5199063"/>
          <p14:tracePt t="53467" x="3587750" y="5207000"/>
          <p14:tracePt t="53482" x="3587750" y="5214938"/>
          <p14:tracePt t="53484" x="3587750" y="5222875"/>
          <p14:tracePt t="53718" x="3587750" y="5246688"/>
          <p14:tracePt t="53726" x="3611563" y="5302250"/>
          <p14:tracePt t="53734" x="3651250" y="5375275"/>
          <p14:tracePt t="53750" x="3698875" y="5454650"/>
          <p14:tracePt t="53751" x="3730625" y="5518150"/>
          <p14:tracePt t="53767" x="3778250" y="5589588"/>
          <p14:tracePt t="53768" x="3802063" y="5645150"/>
          <p14:tracePt t="53784" x="3825875" y="5678488"/>
          <p14:tracePt t="53785" x="3833813" y="5718175"/>
          <p14:tracePt t="53800" x="3833813" y="5734050"/>
          <p14:tracePt t="53802" x="3833813" y="5749925"/>
          <p14:tracePt t="53803" x="3833813" y="5757863"/>
          <p14:tracePt t="53817" x="3833813" y="5765800"/>
          <p14:tracePt t="53834" x="3825875" y="5773738"/>
          <p14:tracePt t="53836" x="3825875" y="5781675"/>
          <p14:tracePt t="53890" x="3817938" y="5781675"/>
          <p14:tracePt t="53912" x="3810000" y="5781675"/>
          <p14:tracePt t="53928" x="3794125" y="5781675"/>
          <p14:tracePt t="53936" x="3786188" y="5781675"/>
          <p14:tracePt t="53944" x="3770313" y="5781675"/>
          <p14:tracePt t="53952" x="3754438" y="5781675"/>
          <p14:tracePt t="53968" x="3738563" y="5773738"/>
          <p14:tracePt t="53968" x="3722688" y="5765800"/>
          <p14:tracePt t="53984" x="3706813" y="5765800"/>
          <p14:tracePt t="53985" x="3698875" y="5757863"/>
          <p14:tracePt t="54001" x="3675063" y="5749925"/>
          <p14:tracePt t="54002" x="3659188" y="5741988"/>
          <p14:tracePt t="54018" x="3651250" y="5741988"/>
          <p14:tracePt t="54019" x="3635375" y="5734050"/>
          <p14:tracePt t="54035" x="3611563" y="5726113"/>
          <p14:tracePt t="54036" x="3595688" y="5726113"/>
          <p14:tracePt t="54051" x="3579813" y="5718175"/>
          <p14:tracePt t="54052" x="3571875" y="5710238"/>
          <p14:tracePt t="54054" x="3548063" y="5702300"/>
          <p14:tracePt t="54068" x="3532188" y="5694363"/>
          <p14:tracePt t="54069" x="3516313" y="5686425"/>
          <p14:tracePt t="54085" x="3500438" y="5670550"/>
          <p14:tracePt t="54086" x="3467100" y="5645150"/>
          <p14:tracePt t="54101" x="3451225" y="5621338"/>
          <p14:tracePt t="54103" x="3427413" y="5597525"/>
          <p14:tracePt t="54118" x="3411538" y="5581650"/>
          <p14:tracePt t="54120" x="3403600" y="5565775"/>
          <p14:tracePt t="54135" x="3387725" y="5549900"/>
          <p14:tracePt t="54136" x="3379788" y="5526088"/>
          <p14:tracePt t="54152" x="3371850" y="5510213"/>
          <p14:tracePt t="54153" x="3363913" y="5510213"/>
          <p14:tracePt t="54168" x="3363913" y="5502275"/>
          <p14:tracePt t="54187" x="3355975" y="5502275"/>
          <p14:tracePt t="54202" x="3355975" y="5494338"/>
          <p14:tracePt t="54219" x="3355975" y="5486400"/>
          <p14:tracePt t="54219" x="3340100" y="5478463"/>
          <p14:tracePt t="54235" x="3340100" y="5470525"/>
          <p14:tracePt t="54236" x="3324225" y="5454650"/>
          <p14:tracePt t="54252" x="3324225" y="5438775"/>
          <p14:tracePt t="54253" x="3316288" y="5430838"/>
          <p14:tracePt t="54269" x="3308350" y="5414963"/>
          <p14:tracePt t="54270" x="3308350" y="5407025"/>
          <p14:tracePt t="54286" x="3300413" y="5399088"/>
          <p14:tracePt t="54286" x="3292475" y="5383213"/>
          <p14:tracePt t="54318" x="3284538" y="5383213"/>
          <p14:tracePt t="54482" x="3284538" y="5375275"/>
          <p14:tracePt t="56470" x="3284538" y="5367338"/>
          <p14:tracePt t="56478" x="3292475" y="5359400"/>
          <p14:tracePt t="56484" x="3300413" y="5359400"/>
          <p14:tracePt t="56500" x="3308350" y="5359400"/>
          <p14:tracePt t="56511" x="3308350" y="5351463"/>
          <p14:tracePt t="56528" x="3316288" y="5351463"/>
          <p14:tracePt t="56529" x="3340100" y="5351463"/>
          <p14:tracePt t="56545" x="3363913" y="5351463"/>
          <p14:tracePt t="56546" x="3403600" y="5359400"/>
          <p14:tracePt t="56561" x="3467100" y="5367338"/>
          <p14:tracePt t="56562" x="3667125" y="5391150"/>
          <p14:tracePt t="56578" x="3794125" y="5399088"/>
          <p14:tracePt t="56579" x="3962400" y="5422900"/>
          <p14:tracePt t="56595" x="4137025" y="5438775"/>
          <p14:tracePt t="56596" x="4297363" y="5446713"/>
          <p14:tracePt t="56612" x="4432300" y="5454650"/>
          <p14:tracePt t="56612" x="4543425" y="5462588"/>
          <p14:tracePt t="56628" x="4648200" y="5462588"/>
          <p14:tracePt t="56629" x="4719638" y="5462588"/>
          <p14:tracePt t="56645" x="4783138" y="5462588"/>
          <p14:tracePt t="56646" x="4838700" y="5462588"/>
          <p14:tracePt t="56662" x="4886325" y="5454650"/>
          <p14:tracePt t="56664" x="4943475" y="5446713"/>
          <p14:tracePt t="56679" x="4967288" y="5430838"/>
          <p14:tracePt t="56680" x="5014913" y="5407025"/>
          <p14:tracePt t="56695" x="5062538" y="5391150"/>
          <p14:tracePt t="56696" x="5086350" y="5383213"/>
          <p14:tracePt t="56712" x="5102225" y="5383213"/>
          <p14:tracePt t="56729" x="5086350" y="5383213"/>
          <p14:tracePt t="56730" x="4991100" y="5414963"/>
          <p14:tracePt t="56746" x="4830763" y="5478463"/>
          <p14:tracePt t="56746" x="4814888" y="5486400"/>
          <p14:tracePt t="56898" x="4822825" y="5470525"/>
          <p14:tracePt t="56906" x="4838700" y="5454650"/>
          <p14:tracePt t="56914" x="4854575" y="5430838"/>
          <p14:tracePt t="56930" x="4870450" y="5430838"/>
          <p14:tracePt t="56946" x="4886325" y="5438775"/>
          <p14:tracePt t="56947" x="4902200" y="5438775"/>
          <p14:tracePt t="56963" x="4933950" y="5454650"/>
          <p14:tracePt t="56964" x="4967288" y="5478463"/>
          <p14:tracePt t="56980" x="4999038" y="5494338"/>
          <p14:tracePt t="56980" x="5022850" y="5518150"/>
          <p14:tracePt t="56997" x="5070475" y="5541963"/>
          <p14:tracePt t="56997" x="5110163" y="5557838"/>
          <p14:tracePt t="57013" x="5149850" y="5557838"/>
          <p14:tracePt t="57014" x="5237163" y="5605463"/>
          <p14:tracePt t="57030" x="5276850" y="5605463"/>
          <p14:tracePt t="57030" x="5310188" y="5621338"/>
          <p14:tracePt t="57047" x="5349875" y="5637213"/>
          <p14:tracePt t="57048" x="5389563" y="5653088"/>
          <p14:tracePt t="57064" x="5413375" y="5662613"/>
          <p14:tracePt t="57064" x="5437188" y="5670550"/>
          <p14:tracePt t="57080" x="5453063" y="5678488"/>
          <p14:tracePt t="57081" x="5476875" y="5686425"/>
          <p14:tracePt t="57097" x="5484813" y="5686425"/>
          <p14:tracePt t="57114" x="5492750" y="5686425"/>
          <p14:tracePt t="57140" x="5500688" y="5686425"/>
          <p14:tracePt t="57662" x="5492750" y="5686425"/>
          <p14:tracePt t="57701" x="5484813" y="5702300"/>
          <p14:tracePt t="57708" x="5484813" y="5710238"/>
          <p14:tracePt t="57716" x="5476875" y="5710238"/>
          <p14:tracePt t="57733" x="5476875" y="5718175"/>
          <p14:tracePt t="57734" x="5468938" y="5718175"/>
          <p14:tracePt t="57749" x="5468938" y="5726113"/>
          <p14:tracePt t="57766" x="5468938" y="5734050"/>
          <p14:tracePt t="57767" x="5461000" y="5734050"/>
          <p14:tracePt t="57818" x="5461000" y="5741988"/>
          <p14:tracePt t="58036" x="5453063" y="5741988"/>
          <p14:tracePt t="58043" x="5453063" y="5749925"/>
          <p14:tracePt t="58052" x="5445125" y="5757863"/>
          <p14:tracePt t="58068" x="5437188" y="5765800"/>
          <p14:tracePt t="58068" x="5437188" y="5781675"/>
          <p14:tracePt t="58084" x="5429250" y="5789613"/>
          <p14:tracePt t="58085" x="5421313" y="5805488"/>
          <p14:tracePt t="58101" x="5413375" y="5829300"/>
          <p14:tracePt t="58102" x="5405438" y="5837238"/>
          <p14:tracePt t="58118" x="5397500" y="5845175"/>
          <p14:tracePt t="58134" x="5389563" y="5853113"/>
          <p14:tracePt t="58151" x="5381625" y="5861050"/>
          <p14:tracePt t="65386" x="5373688" y="5861050"/>
          <p14:tracePt t="65394" x="5365750" y="5861050"/>
          <p14:tracePt t="65402" x="5357813" y="5861050"/>
          <p14:tracePt t="65442" x="5349875" y="5876925"/>
          <p14:tracePt t="65458" x="5349875" y="5884863"/>
          <p14:tracePt t="65463" x="5357813" y="5884863"/>
          <p14:tracePt t="65558" x="5365750" y="5884863"/>
          <p14:tracePt t="65566" x="5381625" y="5884863"/>
          <p14:tracePt t="65574" x="5397500" y="5884863"/>
          <p14:tracePt t="65582" x="5421313" y="5876925"/>
          <p14:tracePt t="65598" x="5468938" y="5876925"/>
          <p14:tracePt t="65599" x="5532438" y="5861050"/>
          <p14:tracePt t="65615" x="5595938" y="5861050"/>
          <p14:tracePt t="65615" x="5667375" y="5853113"/>
          <p14:tracePt t="65631" x="5756275" y="5845175"/>
          <p14:tracePt t="65633" x="5907088" y="5837238"/>
          <p14:tracePt t="65648" x="6091238" y="5813425"/>
          <p14:tracePt t="65649" x="6281738" y="5781675"/>
          <p14:tracePt t="65665" x="6529388" y="5741988"/>
          <p14:tracePt t="65665" x="6769100" y="5726113"/>
          <p14:tracePt t="65682" x="7102475" y="5734050"/>
          <p14:tracePt t="65682" x="7397750" y="5805488"/>
          <p14:tracePt t="65698" x="7740650" y="5861050"/>
          <p14:tracePt t="65699" x="8267700" y="6045200"/>
          <p14:tracePt t="65715" x="8291513" y="6061075"/>
          <p14:tracePt t="65980" x="8291513" y="6053138"/>
          <p14:tracePt t="65987" x="8275638" y="6013450"/>
          <p14:tracePt t="65996" x="8226425" y="5956300"/>
          <p14:tracePt t="66002" x="8218488" y="5916613"/>
          <p14:tracePt t="66016" x="8210550" y="5908675"/>
          <p14:tracePt t="66018" x="8210550" y="5900738"/>
          <p14:tracePt t="66033" x="8210550" y="5892800"/>
          <p14:tracePt t="66034" x="8210550" y="5876925"/>
          <p14:tracePt t="66050" x="8210550" y="5853113"/>
          <p14:tracePt t="66051" x="8218488" y="5829300"/>
          <p14:tracePt t="66066" x="8218488" y="5805488"/>
          <p14:tracePt t="66068" x="8235950" y="5781675"/>
          <p14:tracePt t="66083" x="8259763" y="5749925"/>
          <p14:tracePt t="66084" x="8275638" y="5726113"/>
          <p14:tracePt t="66100" x="8283575" y="5718175"/>
          <p14:tracePt t="66384" x="8291513" y="5710238"/>
          <p14:tracePt t="66391" x="8291513" y="5702300"/>
          <p14:tracePt t="66401" x="8291513" y="5686425"/>
          <p14:tracePt t="66418" x="8267700" y="5662613"/>
          <p14:tracePt t="66418" x="8226425" y="5645150"/>
          <p14:tracePt t="66435" x="8170863" y="5597525"/>
          <p14:tracePt t="66435" x="8123238" y="5549900"/>
          <p14:tracePt t="66451" x="8067675" y="5502275"/>
          <p14:tracePt t="66452" x="8012113" y="5454650"/>
          <p14:tracePt t="66454" x="7964488" y="5407025"/>
          <p14:tracePt t="66468" x="7916863" y="5359400"/>
          <p14:tracePt t="66470" x="7877175" y="5319713"/>
          <p14:tracePt t="66485" x="7835900" y="5278438"/>
          <p14:tracePt t="66486" x="7796213" y="5254625"/>
          <p14:tracePt t="66501" x="7772400" y="5230813"/>
          <p14:tracePt t="66503" x="7756525" y="5222875"/>
          <p14:tracePt t="67118" x="7740650" y="5207000"/>
          <p14:tracePt t="67161" x="7724775" y="5175250"/>
          <p14:tracePt t="67161" x="7629525" y="5072063"/>
          <p14:tracePt t="67163" x="7597775" y="5056188"/>
          <p14:tracePt t="67172" x="7558088" y="5032375"/>
          <p14:tracePt t="67188" x="7526338" y="5008563"/>
          <p14:tracePt t="67188" x="7502525" y="5000625"/>
          <p14:tracePt t="67204" x="7477125" y="4992688"/>
          <p14:tracePt t="67366" x="7469188" y="4992688"/>
          <p14:tracePt t="67382" x="7461250" y="4992688"/>
          <p14:tracePt t="67390" x="7453313" y="4992688"/>
          <p14:tracePt t="67406" x="7445375" y="4984750"/>
          <p14:tracePt t="67422" x="7429500" y="4976813"/>
          <p14:tracePt t="67430" x="7413625" y="4967288"/>
          <p14:tracePt t="67439" x="7397750" y="4967288"/>
          <p14:tracePt t="67455" x="7381875" y="4959350"/>
          <p14:tracePt t="67456" x="7366000" y="4951413"/>
          <p14:tracePt t="67472" x="7350125" y="4943475"/>
          <p14:tracePt t="67474" x="7326313" y="4943475"/>
          <p14:tracePt t="67489" x="7310438" y="4935538"/>
          <p14:tracePt t="67490" x="7294563" y="4927600"/>
          <p14:tracePt t="67491" x="7278688" y="4919663"/>
          <p14:tracePt t="67506" x="7262813" y="4919663"/>
          <p14:tracePt t="67507" x="7262813" y="4911725"/>
          <p14:tracePt t="67522" x="7254875" y="4911725"/>
          <p14:tracePt t="67539" x="7246938" y="4903788"/>
          <p14:tracePt t="67586" x="7239000" y="4903788"/>
          <p14:tracePt t="67764" x="7231063" y="4903788"/>
          <p14:tracePt t="67788" x="7223125" y="4903788"/>
          <p14:tracePt t="67804" x="7223125" y="4895850"/>
          <p14:tracePt t="67809" x="7207250" y="4895850"/>
          <p14:tracePt t="67824" x="7183438" y="4879975"/>
          <p14:tracePt t="67840" x="7143750" y="4864100"/>
          <p14:tracePt t="67842" x="7094538" y="4856163"/>
          <p14:tracePt t="67857" x="7078663" y="4848225"/>
          <p14:tracePt t="67858" x="7062788" y="4840288"/>
          <p14:tracePt t="67875" x="7054850" y="4840288"/>
          <p14:tracePt t="67890" x="7054850" y="4832350"/>
          <p14:tracePt t="67891" x="7038975" y="4832350"/>
          <p14:tracePt t="67907" x="7023100" y="4824413"/>
          <p14:tracePt t="67908" x="7023100" y="4816475"/>
          <p14:tracePt t="67924" x="7015163" y="4808538"/>
          <p14:tracePt t="67924" x="7007225" y="4808538"/>
          <p14:tracePt t="67941" x="7007225" y="4792663"/>
          <p14:tracePt t="67941" x="7007225" y="4768850"/>
          <p14:tracePt t="67957" x="6999288" y="4752975"/>
          <p14:tracePt t="67958" x="6991350" y="4737100"/>
          <p14:tracePt t="67960" x="6991350" y="4729163"/>
          <p14:tracePt t="67974" x="6983413" y="4713288"/>
          <p14:tracePt t="67975" x="6967538" y="4689475"/>
          <p14:tracePt t="67991" x="6943725" y="4673600"/>
          <p14:tracePt t="67992" x="6927850" y="4649788"/>
          <p14:tracePt t="68008" x="6911975" y="4633913"/>
          <p14:tracePt t="68009" x="6880225" y="4608513"/>
          <p14:tracePt t="68024" x="6864350" y="4608513"/>
          <p14:tracePt t="68026" x="6848475" y="4600575"/>
          <p14:tracePt t="68041" x="6824663" y="4592638"/>
          <p14:tracePt t="68042" x="6816725" y="4592638"/>
          <p14:tracePt t="68058" x="6808788" y="4584700"/>
          <p14:tracePt t="68059" x="6800850" y="4576763"/>
          <p14:tracePt t="68075" x="6792913" y="4576763"/>
          <p14:tracePt t="68076" x="6792913" y="4568825"/>
          <p14:tracePt t="68327" x="6784975" y="4568825"/>
          <p14:tracePt t="68334" x="6777038" y="4568825"/>
          <p14:tracePt t="68342" x="6769100" y="4568825"/>
          <p14:tracePt t="68359" x="6751638" y="4568825"/>
          <p14:tracePt t="68360" x="6727825" y="4560888"/>
          <p14:tracePt t="68376" x="6688138" y="4560888"/>
          <p14:tracePt t="68377" x="6656388" y="4560888"/>
          <p14:tracePt t="68392" x="6624638" y="4552950"/>
          <p14:tracePt t="68393" x="6608763" y="4545013"/>
          <p14:tracePt t="68409" x="6592888" y="4537075"/>
          <p14:tracePt t="68410" x="6584950" y="4537075"/>
          <p14:tracePt t="68412" x="6577013" y="4537075"/>
          <p14:tracePt t="68466" x="6577013" y="4529138"/>
          <p14:tracePt t="68474" x="6577013" y="4521200"/>
          <p14:tracePt t="68482" x="6584950" y="4521200"/>
          <p14:tracePt t="68493" x="6592888" y="4513263"/>
          <p14:tracePt t="68510" x="6600825" y="4505325"/>
          <p14:tracePt t="68526" x="6608763" y="4497388"/>
          <p14:tracePt t="68528" x="6608763" y="4489450"/>
          <p14:tracePt t="68543" x="6616700" y="4489450"/>
          <p14:tracePt t="68544" x="6616700" y="4481513"/>
          <p14:tracePt t="68560" x="6632575" y="4481513"/>
          <p14:tracePt t="68561" x="6640513" y="4473575"/>
          <p14:tracePt t="68576" x="6656388" y="4473575"/>
          <p14:tracePt t="68593" x="6672263" y="4473575"/>
          <p14:tracePt t="68594" x="6704013" y="4473575"/>
          <p14:tracePt t="68610" x="6719888" y="4473575"/>
          <p14:tracePt t="68611" x="6727825" y="4473575"/>
          <p14:tracePt t="68627" x="6743700" y="4473575"/>
          <p14:tracePt t="68627" x="6751638" y="4473575"/>
          <p14:tracePt t="68643" x="6759575" y="4481513"/>
          <p14:tracePt t="68644" x="6769100" y="4489450"/>
          <p14:tracePt t="68645" x="6784975" y="4489450"/>
          <p14:tracePt t="68660" x="6792913" y="4505325"/>
          <p14:tracePt t="68677" x="6800850" y="4513263"/>
          <p14:tracePt t="68694" x="6808788" y="4529138"/>
          <p14:tracePt t="68695" x="6816725" y="4545013"/>
          <p14:tracePt t="68710" x="6816725" y="4560888"/>
          <p14:tracePt t="68711" x="6824663" y="4576763"/>
          <p14:tracePt t="68727" x="6832600" y="4592638"/>
          <p14:tracePt t="68728" x="6848475" y="4616450"/>
          <p14:tracePt t="68744" x="6864350" y="4633913"/>
          <p14:tracePt t="68745" x="6888163" y="4649788"/>
          <p14:tracePt t="68746" x="6896100" y="4673600"/>
          <p14:tracePt t="68761" x="6911975" y="4689475"/>
          <p14:tracePt t="68762" x="6911975" y="4705350"/>
          <p14:tracePt t="68777" x="6927850" y="4721225"/>
          <p14:tracePt t="68779" x="6935788" y="4737100"/>
          <p14:tracePt t="68794" x="6935788" y="4760913"/>
          <p14:tracePt t="68795" x="6943725" y="4776788"/>
          <p14:tracePt t="68811" x="6959600" y="4792663"/>
          <p14:tracePt t="68811" x="6959600" y="4800600"/>
          <p14:tracePt t="68870" x="6959600" y="4808538"/>
          <p14:tracePt t="68886" x="6959600" y="4816475"/>
          <p14:tracePt t="68902" x="6959600" y="4824413"/>
          <p14:tracePt t="68910" x="6959600" y="4832350"/>
          <p14:tracePt t="68918" x="6967538" y="4832350"/>
          <p14:tracePt t="68928" x="6967538" y="4840288"/>
          <p14:tracePt t="68945" x="6975475" y="4848225"/>
          <p14:tracePt t="68945" x="6983413" y="4856163"/>
          <p14:tracePt t="68961" x="6991350" y="4864100"/>
          <p14:tracePt t="68964" x="7007225" y="4872038"/>
          <p14:tracePt t="68978" x="7007225" y="4879975"/>
          <p14:tracePt t="68995" x="7015163" y="4879975"/>
          <p14:tracePt t="68996" x="7031038" y="4895850"/>
          <p14:tracePt t="69012" x="7046913" y="4895850"/>
          <p14:tracePt t="69012" x="7062788" y="4903788"/>
          <p14:tracePt t="69028" x="7078663" y="4911725"/>
          <p14:tracePt t="69029" x="7086600" y="4911725"/>
          <p14:tracePt t="69045" x="7110413" y="4919663"/>
          <p14:tracePt t="69046" x="7126288" y="4927600"/>
          <p14:tracePt t="69062" x="7143750" y="4935538"/>
          <p14:tracePt t="69062" x="7159625" y="4935538"/>
          <p14:tracePt t="69079" x="7175500" y="4943475"/>
          <p14:tracePt t="69079" x="7183438" y="4951413"/>
          <p14:tracePt t="69095" x="7191375" y="4951413"/>
          <p14:tracePt t="69136" x="7191375" y="4959350"/>
          <p14:tracePt t="69152" x="7199313" y="4967288"/>
          <p14:tracePt t="69159" x="7199313" y="4976813"/>
          <p14:tracePt t="69168" x="7199313" y="4984750"/>
          <p14:tracePt t="69179" x="7207250" y="5000625"/>
          <p14:tracePt t="69196" x="7215188" y="5008563"/>
          <p14:tracePt t="69196" x="7223125" y="5024438"/>
          <p14:tracePt t="69212" x="7231063" y="5040313"/>
          <p14:tracePt t="69214" x="7231063" y="5048250"/>
          <p14:tracePt t="69229" x="7239000" y="5056188"/>
          <p14:tracePt t="69230" x="7246938" y="5056188"/>
          <p14:tracePt t="69246" x="7246938" y="5064125"/>
          <p14:tracePt t="69246" x="7246938" y="5072063"/>
          <p14:tracePt t="69284" x="7254875" y="5080000"/>
          <p14:tracePt t="69300" x="7254875" y="5087938"/>
          <p14:tracePt t="69308" x="7262813" y="5087938"/>
          <p14:tracePt t="69316" x="7262813" y="5095875"/>
          <p14:tracePt t="69329" x="7270750" y="5111750"/>
          <p14:tracePt t="69330" x="7278688" y="5119688"/>
          <p14:tracePt t="69346" x="7278688" y="5135563"/>
          <p14:tracePt t="69347" x="7286625" y="5143500"/>
          <p14:tracePt t="69363" x="7286625" y="5151438"/>
          <p14:tracePt t="69380" x="7294563" y="5159375"/>
          <p14:tracePt t="69542" x="7286625" y="5159375"/>
          <p14:tracePt t="69572" x="7278688" y="5159375"/>
          <p14:tracePt t="69596" x="7270750" y="5159375"/>
          <p14:tracePt t="69604" x="7270750" y="5151438"/>
          <p14:tracePt t="71310" x="7278688" y="5151438"/>
          <p14:tracePt t="71317" x="7294563" y="5167313"/>
          <p14:tracePt t="71325" x="7326313" y="5191125"/>
          <p14:tracePt t="71338" x="7342188" y="5207000"/>
          <p14:tracePt t="71354" x="7358063" y="5214938"/>
          <p14:tracePt t="71355" x="7373938" y="5230813"/>
          <p14:tracePt t="71371" x="7381875" y="5238750"/>
          <p14:tracePt t="71372" x="7381875" y="5246688"/>
          <p14:tracePt t="71388" x="7389813" y="5246688"/>
          <p14:tracePt t="71388" x="7389813" y="5254625"/>
          <p14:tracePt t="71404" x="7397750" y="5254625"/>
          <p14:tracePt t="71405" x="7405688" y="5262563"/>
          <p14:tracePt t="71421" x="7413625" y="5262563"/>
          <p14:tracePt t="71438" x="7421563" y="5262563"/>
          <p14:tracePt t="71438" x="7437438" y="5262563"/>
          <p14:tracePt t="71455" x="7453313" y="5262563"/>
          <p14:tracePt t="71455" x="7461250" y="5262563"/>
          <p14:tracePt t="71471" x="7477125" y="5254625"/>
          <p14:tracePt t="71488" x="7485063" y="5246688"/>
          <p14:tracePt t="71489" x="7493000" y="5238750"/>
          <p14:tracePt t="71490" x="7493000" y="5230813"/>
          <p14:tracePt t="71544" x="7493000" y="5222875"/>
          <p14:tracePt t="71552" x="7493000" y="5199063"/>
          <p14:tracePt t="71559" x="7485063" y="5183188"/>
          <p14:tracePt t="71572" x="7477125" y="5167313"/>
          <p14:tracePt t="71588" x="7469188" y="5159375"/>
          <p14:tracePt t="71589" x="7461250" y="5151438"/>
          <p14:tracePt t="72432" x="7469188" y="5135563"/>
          <p14:tracePt t="72439" x="7477125" y="5119688"/>
          <p14:tracePt t="72456" x="7477125" y="5111750"/>
          <p14:tracePt t="72472" x="7485063" y="5111750"/>
          <p14:tracePt t="72479" x="7485063" y="5103813"/>
          <p14:tracePt t="72542" x="7493000" y="5095875"/>
          <p14:tracePt t="72596" x="7493000" y="5087938"/>
          <p14:tracePt t="72604" x="7502525" y="5087938"/>
          <p14:tracePt t="72612" x="7510463" y="5080000"/>
          <p14:tracePt t="72626" x="7510463" y="5072063"/>
          <p14:tracePt t="72643" x="7518400" y="5064125"/>
          <p14:tracePt t="72659" x="7518400" y="5056188"/>
          <p14:tracePt t="72660" x="7526338" y="5056188"/>
          <p14:tracePt t="72676" x="7534275" y="5048250"/>
          <p14:tracePt t="72693" x="7542213" y="5048250"/>
          <p14:tracePt t="72693" x="7558088" y="5048250"/>
          <p14:tracePt t="72710" x="7573963" y="5048250"/>
          <p14:tracePt t="72710" x="7597775" y="5048250"/>
          <p14:tracePt t="72726" x="7613650" y="5056188"/>
          <p14:tracePt t="72727" x="7629525" y="5056188"/>
          <p14:tracePt t="72743" x="7645400" y="5064125"/>
          <p14:tracePt t="72744" x="7685088" y="5072063"/>
          <p14:tracePt t="72760" x="7700963" y="5080000"/>
          <p14:tracePt t="72761" x="7700963" y="5087938"/>
          <p14:tracePt t="72777" x="7708900" y="5087938"/>
          <p14:tracePt t="72777" x="7708900" y="5095875"/>
          <p14:tracePt t="72793" x="7716838" y="5095875"/>
          <p14:tracePt t="72794" x="7724775" y="5103813"/>
          <p14:tracePt t="72810" x="7724775" y="5111750"/>
          <p14:tracePt t="72811" x="7732713" y="5111750"/>
          <p14:tracePt t="72827" x="7748588" y="5119688"/>
          <p14:tracePt t="72827" x="7756525" y="5127625"/>
          <p14:tracePt t="72844" x="7764463" y="5127625"/>
          <p14:tracePt t="72844" x="7764463" y="5135563"/>
          <p14:tracePt t="72846" x="7772400" y="5135563"/>
          <p14:tracePt t="72860" x="7772400" y="5143500"/>
          <p14:tracePt t="72862" x="7780338" y="5143500"/>
          <p14:tracePt t="72877" x="7788275" y="5151438"/>
          <p14:tracePt t="72878" x="7788275" y="5159375"/>
          <p14:tracePt t="72896" x="7796213" y="5167313"/>
          <p14:tracePt t="72927" x="7796213" y="5175250"/>
          <p14:tracePt t="72944" x="7804150" y="5183188"/>
          <p14:tracePt t="73790" x="7812088" y="5151438"/>
          <p14:tracePt t="73795" x="7812088" y="5111750"/>
          <p14:tracePt t="73804" x="7812088" y="5064125"/>
          <p14:tracePt t="73814" x="7804150" y="5024438"/>
          <p14:tracePt t="73831" x="7796213" y="4976813"/>
          <p14:tracePt t="73832" x="7788275" y="4935538"/>
          <p14:tracePt t="73848" x="7788275" y="4879975"/>
          <p14:tracePt t="73848" x="7780338" y="4824413"/>
          <p14:tracePt t="73864" x="7772400" y="4776788"/>
          <p14:tracePt t="73865" x="7756525" y="4745038"/>
          <p14:tracePt t="73881" x="7740650" y="4705350"/>
          <p14:tracePt t="73882" x="7724775" y="4657725"/>
          <p14:tracePt t="73898" x="7708900" y="4641850"/>
          <p14:tracePt t="73898" x="7700963" y="4616450"/>
          <p14:tracePt t="73915" x="7685088" y="4592638"/>
          <p14:tracePt t="73915" x="7677150" y="4576763"/>
          <p14:tracePt t="73931" x="7669213" y="4568825"/>
          <p14:tracePt t="73932" x="7653338" y="4545013"/>
          <p14:tracePt t="73948" x="7645400" y="4545013"/>
          <p14:tracePt t="73949" x="7637463" y="4529138"/>
          <p14:tracePt t="73965" x="7629525" y="4529138"/>
          <p14:tracePt t="74194" x="7613650" y="4529138"/>
          <p14:tracePt t="74202" x="7542213" y="4529138"/>
          <p14:tracePt t="74210" x="7469188" y="4529138"/>
          <p14:tracePt t="74218" x="7381875" y="4529138"/>
          <p14:tracePt t="74233" x="7286625" y="4529138"/>
          <p14:tracePt t="74233" x="7215188" y="4521200"/>
          <p14:tracePt t="74249" x="7151688" y="4513263"/>
          <p14:tracePt t="74250" x="7110413" y="4505325"/>
          <p14:tracePt t="74266" x="7094538" y="4497388"/>
          <p14:tracePt t="74490" x="7094538" y="4481513"/>
          <p14:tracePt t="74498" x="7094538" y="4465638"/>
          <p14:tracePt t="74506" x="7094538" y="4449763"/>
          <p14:tracePt t="74517" x="7094538" y="4433888"/>
          <p14:tracePt t="74534" x="7086600" y="4418013"/>
          <p14:tracePt t="74535" x="7078663" y="4402138"/>
          <p14:tracePt t="74551" x="7078663" y="4394200"/>
          <p14:tracePt t="74552" x="7070725" y="4378325"/>
          <p14:tracePt t="74567" x="7062788" y="4370388"/>
          <p14:tracePt t="75168" x="7062788" y="4362450"/>
          <p14:tracePt t="75176" x="7070725" y="4362450"/>
          <p14:tracePt t="75192" x="7070725" y="4354513"/>
          <p14:tracePt t="75203" x="7078663" y="4354513"/>
          <p14:tracePt t="75224" x="7086600" y="4354513"/>
          <p14:tracePt t="75237" x="7094538" y="4354513"/>
          <p14:tracePt t="75237" x="7102475" y="4354513"/>
          <p14:tracePt t="75255" x="7118350" y="4354513"/>
          <p14:tracePt t="75270" x="7126288" y="4354513"/>
          <p14:tracePt t="75271" x="7151688" y="4362450"/>
          <p14:tracePt t="75287" x="7159625" y="4370388"/>
          <p14:tracePt t="75304" x="7167563" y="4370388"/>
          <p14:tracePt t="75320" x="7167563" y="4378325"/>
          <p14:tracePt t="75321" x="7183438" y="4378325"/>
          <p14:tracePt t="75324" x="7199313" y="4386263"/>
          <p14:tracePt t="75337" x="7215188" y="4402138"/>
          <p14:tracePt t="75339" x="7231063" y="4418013"/>
          <p14:tracePt t="75354" x="7254875" y="4425950"/>
          <p14:tracePt t="75355" x="7270750" y="4441825"/>
          <p14:tracePt t="75370" x="7278688" y="4449763"/>
          <p14:tracePt t="75372" x="7286625" y="4449763"/>
          <p14:tracePt t="75387" x="7286625" y="4457700"/>
          <p14:tracePt t="75388" x="7302500" y="4457700"/>
          <p14:tracePt t="75404" x="7302500" y="4465638"/>
          <p14:tracePt t="75405" x="7310438" y="4465638"/>
          <p14:tracePt t="75421" x="7310438" y="4473575"/>
          <p14:tracePt t="76058" x="7310438" y="4481513"/>
          <p14:tracePt t="76066" x="7262813" y="4521200"/>
          <p14:tracePt t="76073" x="7183438" y="4600575"/>
          <p14:tracePt t="76090" x="7102475" y="4673600"/>
          <p14:tracePt t="76090" x="7031038" y="4737100"/>
          <p14:tracePt t="76107" x="6943725" y="4832350"/>
          <p14:tracePt t="76107" x="6848475" y="4919663"/>
          <p14:tracePt t="76123" x="6735763" y="5016500"/>
          <p14:tracePt t="76124" x="6624638" y="5103813"/>
          <p14:tracePt t="76140" x="6553200" y="5159375"/>
          <p14:tracePt t="76141" x="6497638" y="5222875"/>
          <p14:tracePt t="76157" x="6465888" y="5270500"/>
          <p14:tracePt t="76158" x="6442075" y="5310188"/>
          <p14:tracePt t="76174" x="6442075" y="5319713"/>
          <p14:tracePt t="76174" x="6434138" y="5327650"/>
          <p14:tracePt t="76190" x="6434138" y="5343525"/>
          <p14:tracePt t="76191" x="6426200" y="5367338"/>
          <p14:tracePt t="76207" x="6410325" y="5383213"/>
          <p14:tracePt t="76208" x="6410325" y="5391150"/>
          <p14:tracePt t="76224" x="6392863" y="5407025"/>
          <p14:tracePt t="76226" x="6384925" y="5430838"/>
          <p14:tracePt t="76241" x="6369050" y="5438775"/>
          <p14:tracePt t="76241" x="6369050" y="5446713"/>
          <p14:tracePt t="76258" x="6361113" y="5454650"/>
          <p14:tracePt t="76259" x="6353175" y="5462588"/>
          <p14:tracePt t="76274" x="6345238" y="5470525"/>
          <p14:tracePt t="76330" x="6337300" y="5478463"/>
          <p14:tracePt t="76362" x="6329363" y="5486400"/>
          <p14:tracePt t="76376" x="6321425" y="5494338"/>
          <p14:tracePt t="76384" x="6321425" y="5502275"/>
          <p14:tracePt t="76392" x="6313488" y="5502275"/>
          <p14:tracePt t="76580" x="6305550" y="5502275"/>
          <p14:tracePt t="76596" x="6273800" y="5518150"/>
          <p14:tracePt t="76602" x="6226175" y="5541963"/>
          <p14:tracePt t="76610" x="6194425" y="5557838"/>
          <p14:tracePt t="76625" x="6162675" y="5573713"/>
          <p14:tracePt t="76626" x="6146800" y="5573713"/>
          <p14:tracePt t="76642" x="6138863" y="5581650"/>
          <p14:tracePt t="76643" x="6130925" y="5589588"/>
          <p14:tracePt t="76897" x="6178550" y="5557838"/>
          <p14:tracePt t="76905" x="6257925" y="5502275"/>
          <p14:tracePt t="76914" x="6329363" y="5478463"/>
          <p14:tracePt t="76927" x="6384925" y="5454650"/>
          <p14:tracePt t="76943" x="6418263" y="5438775"/>
          <p14:tracePt t="76944" x="6434138" y="5414963"/>
          <p14:tracePt t="76946" x="6457950" y="5391150"/>
          <p14:tracePt t="76960" x="6489700" y="5343525"/>
          <p14:tracePt t="76962" x="6513513" y="5286375"/>
          <p14:tracePt t="76977" x="6545263" y="5207000"/>
          <p14:tracePt t="76978" x="6584950" y="5135563"/>
          <p14:tracePt t="76994" x="6608763" y="5072063"/>
          <p14:tracePt t="76995" x="6624638" y="5032375"/>
          <p14:tracePt t="77010" x="6648450" y="4984750"/>
          <p14:tracePt t="77011" x="6672263" y="4935538"/>
          <p14:tracePt t="77027" x="6688138" y="4911725"/>
          <p14:tracePt t="77029" x="6704013" y="4887913"/>
          <p14:tracePt t="77044" x="6711950" y="4864100"/>
          <p14:tracePt t="77045" x="6719888" y="4840288"/>
          <p14:tracePt t="77061" x="6727825" y="4816475"/>
          <p14:tracePt t="77062" x="6727825" y="4808538"/>
          <p14:tracePt t="77188" x="6743700" y="4768850"/>
          <p14:tracePt t="77196" x="6751638" y="4737100"/>
          <p14:tracePt t="77202" x="6759575" y="4689475"/>
          <p14:tracePt t="77211" x="6777038" y="4641850"/>
          <p14:tracePt t="77228" x="6800850" y="4592638"/>
          <p14:tracePt t="77228" x="6816725" y="4552950"/>
          <p14:tracePt t="77245" x="6824663" y="4505325"/>
          <p14:tracePt t="77245" x="6840538" y="4457700"/>
          <p14:tracePt t="77261" x="6856413" y="4410075"/>
          <p14:tracePt t="77262" x="6872288" y="4346575"/>
          <p14:tracePt t="77278" x="6880225" y="4314825"/>
          <p14:tracePt t="77280" x="6911975" y="4241800"/>
          <p14:tracePt t="77295" x="6935788" y="4202113"/>
          <p14:tracePt t="77296" x="6951663" y="4178300"/>
          <p14:tracePt t="77312" x="6967538" y="4154488"/>
          <p14:tracePt t="77328" x="6975475" y="4146550"/>
          <p14:tracePt t="77422" x="6983413" y="4146550"/>
          <p14:tracePt t="77444" x="6983413" y="4138613"/>
          <p14:tracePt t="77460" x="6983413" y="4130675"/>
          <p14:tracePt t="77468" x="6991350" y="4130675"/>
          <p14:tracePt t="77479" x="7015163" y="4130675"/>
          <p14:tracePt t="77496" x="7038975" y="4130675"/>
          <p14:tracePt t="77496" x="7062788" y="4130675"/>
          <p14:tracePt t="77512" x="7086600" y="4130675"/>
          <p14:tracePt t="77513" x="7102475" y="4130675"/>
          <p14:tracePt t="77514" x="7126288" y="4130675"/>
          <p14:tracePt t="77529" x="7159625" y="4130675"/>
          <p14:tracePt t="77530" x="7183438" y="4130675"/>
          <p14:tracePt t="77546" x="7199313" y="4138613"/>
          <p14:tracePt t="77546" x="7199313" y="4146550"/>
          <p14:tracePt t="77563" x="7199313" y="4154488"/>
          <p14:tracePt t="77579" x="7207250" y="4154488"/>
          <p14:tracePt t="77580" x="7215188" y="4170363"/>
          <p14:tracePt t="77596" x="7215188" y="4178300"/>
          <p14:tracePt t="77597" x="7231063" y="4194175"/>
          <p14:tracePt t="77613" x="7246938" y="4202113"/>
          <p14:tracePt t="77614" x="7254875" y="4210050"/>
          <p14:tracePt t="77615" x="7278688" y="4233863"/>
          <p14:tracePt t="77630" x="7294563" y="4233863"/>
          <p14:tracePt t="77647" x="7310438" y="4241800"/>
          <p14:tracePt t="77648" x="7334250" y="4257675"/>
          <p14:tracePt t="77663" x="7342188" y="4257675"/>
          <p14:tracePt t="77664" x="7350125" y="4265613"/>
          <p14:tracePt t="77680" x="7358063" y="4265613"/>
          <p14:tracePt t="77697" x="7366000" y="4273550"/>
          <p14:tracePt t="77713" x="7373938" y="4273550"/>
          <p14:tracePt t="77715" x="7373938" y="4281488"/>
          <p14:tracePt t="77730" x="7381875" y="4281488"/>
          <p14:tracePt t="77747" x="7389813" y="4281488"/>
          <p14:tracePt t="77748" x="7389813" y="4291013"/>
          <p14:tracePt t="77818" x="7389813" y="4298950"/>
          <p14:tracePt t="78208" x="7389813" y="4314825"/>
          <p14:tracePt t="78215" x="7373938" y="4378325"/>
          <p14:tracePt t="78224" x="7373938" y="4449763"/>
          <p14:tracePt t="78232" x="7373938" y="4529138"/>
          <p14:tracePt t="78249" x="7373938" y="4600575"/>
          <p14:tracePt t="78249" x="7366000" y="4665663"/>
          <p14:tracePt t="78265" x="7366000" y="4713288"/>
          <p14:tracePt t="78266" x="7358063" y="4745038"/>
          <p14:tracePt t="78282" x="7358063" y="4768850"/>
          <p14:tracePt t="78283" x="7350125" y="4792663"/>
          <p14:tracePt t="78299" x="7342188" y="4816475"/>
          <p14:tracePt t="78300" x="7334250" y="4840288"/>
          <p14:tracePt t="78301" x="7334250" y="4864100"/>
          <p14:tracePt t="78316" x="7326313" y="4879975"/>
          <p14:tracePt t="78333" x="7318375" y="4895850"/>
          <p14:tracePt t="78334" x="7310438" y="4927600"/>
          <p14:tracePt t="78349" x="7302500" y="4927600"/>
          <p14:tracePt t="78350" x="7302500" y="4935538"/>
          <p14:tracePt t="78366" x="7294563" y="4935538"/>
          <p14:tracePt t="78383" x="7294563" y="4943475"/>
          <p14:tracePt t="78384" x="7286625" y="4943475"/>
          <p14:tracePt t="78399" x="7286625" y="4951413"/>
          <p14:tracePt t="78910" x="7286625" y="4935538"/>
          <p14:tracePt t="78918" x="7286625" y="4911725"/>
          <p14:tracePt t="78926" x="7286625" y="4887913"/>
          <p14:tracePt t="78935" x="7286625" y="4864100"/>
          <p14:tracePt t="78951" x="7286625" y="4840288"/>
          <p14:tracePt t="78952" x="7286625" y="4816475"/>
          <p14:tracePt t="78968" x="7286625" y="4792663"/>
          <p14:tracePt t="78970" x="7286625" y="4768850"/>
          <p14:tracePt t="78985" x="7286625" y="4737100"/>
          <p14:tracePt t="78985" x="7286625" y="4713288"/>
          <p14:tracePt t="78988" x="7286625" y="4681538"/>
          <p14:tracePt t="79002" x="7286625" y="4649788"/>
          <p14:tracePt t="79019" x="7286625" y="4624388"/>
          <p14:tracePt t="79019" x="7286625" y="4608513"/>
          <p14:tracePt t="79128" x="7286625" y="4600575"/>
          <p14:tracePt t="79346" x="7286625" y="4584700"/>
          <p14:tracePt t="79353" x="7294563" y="4560888"/>
          <p14:tracePt t="79362" x="7302500" y="4552950"/>
          <p14:tracePt t="79370" x="7302500" y="4537075"/>
          <p14:tracePt t="79387" x="7310438" y="4521200"/>
          <p14:tracePt t="79388" x="7318375" y="4521200"/>
          <p14:tracePt t="79403" x="7318375" y="4513263"/>
          <p14:tracePt t="79404" x="7326313" y="4505325"/>
          <p14:tracePt t="79420" x="7326313" y="4497388"/>
          <p14:tracePt t="79604" x="7326313" y="4489450"/>
          <p14:tracePt t="83142" x="7326313" y="4481513"/>
          <p14:tracePt t="83150" x="7318375" y="4481513"/>
          <p14:tracePt t="83157" x="7318375" y="4473575"/>
          <p14:tracePt t="83168" x="7310438" y="4473575"/>
          <p14:tracePt t="83185" x="7310438" y="4465638"/>
          <p14:tracePt t="83186" x="7302500" y="4465638"/>
          <p14:tracePt t="83202" x="7302500" y="4457700"/>
          <p14:tracePt t="83204" x="7294563" y="4449763"/>
          <p14:tracePt t="83220" x="7294563" y="4441825"/>
          <p14:tracePt t="83672" x="7294563" y="4425950"/>
          <p14:tracePt t="83679" x="7294563" y="4410075"/>
          <p14:tracePt t="83696" x="7294563" y="4394200"/>
          <p14:tracePt t="83704" x="7286625" y="4394200"/>
          <p14:tracePt t="83721" x="7286625" y="4386263"/>
          <p14:tracePt t="83806" x="7286625" y="4402138"/>
          <p14:tracePt t="85052" x="7294563" y="4402138"/>
          <p14:tracePt t="85108" x="7294563" y="4394200"/>
          <p14:tracePt t="85116" x="7286625" y="4394200"/>
          <p14:tracePt t="85126" x="7286625" y="4386263"/>
          <p14:tracePt t="85143" x="7278688" y="4386263"/>
          <p14:tracePt t="85145" x="7262813" y="4378325"/>
          <p14:tracePt t="85170" x="7254875" y="4378325"/>
          <p14:tracePt t="85191" x="7246938" y="4378325"/>
          <p14:tracePt t="85262" x="7254875" y="4386263"/>
          <p14:tracePt t="85269" x="7270750" y="4402138"/>
          <p14:tracePt t="85278" x="7294563" y="4425950"/>
          <p14:tracePt t="85294" x="7310438" y="4441825"/>
          <p14:tracePt t="85295" x="7326313" y="4457700"/>
          <p14:tracePt t="85310" x="7342188" y="4473575"/>
          <p14:tracePt t="85311" x="7350125" y="4481513"/>
          <p14:tracePt t="85327" x="7366000" y="4489450"/>
          <p14:tracePt t="85328" x="7389813" y="4497388"/>
          <p14:tracePt t="85344" x="7413625" y="4497388"/>
          <p14:tracePt t="85345" x="7437438" y="4497388"/>
          <p14:tracePt t="85361" x="7469188" y="4489450"/>
          <p14:tracePt t="85362" x="7493000" y="4481513"/>
          <p14:tracePt t="85363" x="7510463" y="4473575"/>
          <p14:tracePt t="85377" x="7518400" y="4457700"/>
          <p14:tracePt t="85394" x="7518400" y="4433888"/>
          <p14:tracePt t="85396" x="7518400" y="4394200"/>
          <p14:tracePt t="85411" x="7493000" y="4370388"/>
          <p14:tracePt t="85413" x="7477125" y="4338638"/>
          <p14:tracePt t="85428" x="7477125" y="4322763"/>
          <p14:tracePt t="85429" x="7469188" y="4306888"/>
          <p14:tracePt t="85444" x="7453313" y="4298950"/>
          <p14:tracePt t="85446" x="7453313" y="4273550"/>
          <p14:tracePt t="85461" x="7445375" y="4265613"/>
          <p14:tracePt t="85462" x="7437438" y="4257675"/>
          <p14:tracePt t="85478" x="7429500" y="4257675"/>
          <p14:tracePt t="85479" x="7405688" y="4257675"/>
          <p14:tracePt t="85495" x="7389813" y="4257675"/>
          <p14:tracePt t="85496" x="7358063" y="4273550"/>
          <p14:tracePt t="85511" x="7350125" y="4281488"/>
          <p14:tracePt t="85513" x="7342188" y="4298950"/>
          <p14:tracePt t="85528" x="7342188" y="4322763"/>
          <p14:tracePt t="85529" x="7342188" y="4346575"/>
          <p14:tracePt t="85545" x="7350125" y="4362450"/>
          <p14:tracePt t="85562" x="7358063" y="4378325"/>
          <p14:tracePt t="85562" x="7397750" y="4394200"/>
          <p14:tracePt t="85578" x="7421563" y="4394200"/>
          <p14:tracePt t="85579" x="7437438" y="4394200"/>
          <p14:tracePt t="85595" x="7445375" y="4386263"/>
          <p14:tracePt t="85614" x="7445375" y="4370388"/>
          <p14:tracePt t="85628" x="7421563" y="4354513"/>
          <p14:tracePt t="85630" x="7397750" y="4330700"/>
          <p14:tracePt t="85645" x="7350125" y="4306888"/>
          <p14:tracePt t="85646" x="7286625" y="4291013"/>
          <p14:tracePt t="85662" x="7215188" y="4281488"/>
          <p14:tracePt t="85663" x="7151688" y="4281488"/>
          <p14:tracePt t="85679" x="7086600" y="4281488"/>
          <p14:tracePt t="85679" x="7038975" y="4298950"/>
          <p14:tracePt t="85695" x="7015163" y="4322763"/>
          <p14:tracePt t="85696" x="6991350" y="4346575"/>
          <p14:tracePt t="85712" x="6991350" y="4370388"/>
          <p14:tracePt t="85714" x="6983413" y="4465638"/>
          <p14:tracePt t="85729" x="7007225" y="4513263"/>
          <p14:tracePt t="85730" x="7038975" y="4560888"/>
          <p14:tracePt t="85746" x="7062788" y="4584700"/>
          <p14:tracePt t="85746" x="7110413" y="4608513"/>
          <p14:tracePt t="85762" x="7167563" y="4616450"/>
          <p14:tracePt t="85763" x="7231063" y="4616450"/>
          <p14:tracePt t="85779" x="7310438" y="4608513"/>
          <p14:tracePt t="85779" x="7373938" y="4592638"/>
          <p14:tracePt t="85796" x="7437438" y="4576763"/>
          <p14:tracePt t="85796" x="7485063" y="4552950"/>
          <p14:tracePt t="85812" x="7502525" y="4537075"/>
          <p14:tracePt t="85813" x="7510463" y="4529138"/>
          <p14:tracePt t="85815" x="7510463" y="4513263"/>
          <p14:tracePt t="85829" x="7510463" y="4489450"/>
          <p14:tracePt t="85846" x="7502525" y="4473575"/>
          <p14:tracePt t="85863" x="7429500" y="4425950"/>
          <p14:tracePt t="85863" x="7350125" y="4410075"/>
          <p14:tracePt t="85879" x="7318375" y="4410075"/>
          <p14:tracePt t="85880" x="7294563" y="4418013"/>
          <p14:tracePt t="85896" x="7262813" y="4441825"/>
          <p14:tracePt t="85897" x="7246938" y="4457700"/>
          <p14:tracePt t="85913" x="7239000" y="4473575"/>
          <p14:tracePt t="85913" x="7239000" y="4513263"/>
          <p14:tracePt t="85930" x="7239000" y="4576763"/>
          <p14:tracePt t="85930" x="7246938" y="4649788"/>
          <p14:tracePt t="85947" x="7270750" y="4705350"/>
          <p14:tracePt t="85948" x="7326313" y="4784725"/>
          <p14:tracePt t="85963" x="7358063" y="4816475"/>
          <p14:tracePt t="85964" x="7381875" y="4832350"/>
          <p14:tracePt t="85980" x="7421563" y="4840288"/>
          <p14:tracePt t="85981" x="7461250" y="4840288"/>
          <p14:tracePt t="85997" x="7510463" y="4816475"/>
          <p14:tracePt t="85997" x="7550150" y="4792663"/>
          <p14:tracePt t="86013" x="7573963" y="4768850"/>
          <p14:tracePt t="86014" x="7589838" y="4752975"/>
          <p14:tracePt t="86030" x="7589838" y="4737100"/>
          <p14:tracePt t="86031" x="7589838" y="4721225"/>
          <p14:tracePt t="86047" x="7589838" y="4697413"/>
          <p14:tracePt t="86048" x="7581900" y="4681538"/>
          <p14:tracePt t="86049" x="7566025" y="4665663"/>
          <p14:tracePt t="86063" x="7534275" y="4641850"/>
          <p14:tracePt t="86065" x="7493000" y="4616450"/>
          <p14:tracePt t="86080" x="7429500" y="4600575"/>
          <p14:tracePt t="86082" x="7366000" y="4600575"/>
          <p14:tracePt t="86097" x="7302500" y="4592638"/>
          <p14:tracePt t="86098" x="7270750" y="4592638"/>
          <p14:tracePt t="86114" x="7254875" y="4592638"/>
          <p14:tracePt t="86115" x="7246938" y="4600575"/>
          <p14:tracePt t="86130" x="7239000" y="4600575"/>
          <p14:tracePt t="86132" x="7239000" y="4616450"/>
          <p14:tracePt t="86147" x="7239000" y="4633913"/>
          <p14:tracePt t="86149" x="7239000" y="4649788"/>
          <p14:tracePt t="86164" x="7246938" y="4665663"/>
          <p14:tracePt t="86181" x="7286625" y="4697413"/>
          <p14:tracePt t="86182" x="7318375" y="4705350"/>
          <p14:tracePt t="86197" x="7326313" y="4705350"/>
          <p14:tracePt t="86198" x="7342188" y="4705350"/>
          <p14:tracePt t="86222" x="7350125" y="4705350"/>
          <p14:tracePt t="86243" x="7350125" y="4697413"/>
          <p14:tracePt t="86252" x="7350125" y="4681538"/>
          <p14:tracePt t="86264" x="7342188" y="4665663"/>
          <p14:tracePt t="86281" x="7334250" y="4649788"/>
          <p14:tracePt t="86282" x="7318375" y="4624388"/>
          <p14:tracePt t="86284" x="7294563" y="4616450"/>
          <p14:tracePt t="86298" x="7254875" y="4600575"/>
          <p14:tracePt t="86300" x="7231063" y="4592638"/>
          <p14:tracePt t="86314" x="7223125" y="4592638"/>
          <p14:tracePt t="86316" x="7215188" y="4592638"/>
          <p14:tracePt t="86348" x="7215188" y="4616450"/>
          <p14:tracePt t="86349" x="7223125" y="4665663"/>
          <p14:tracePt t="86365" x="7278688" y="4729163"/>
          <p14:tracePt t="86366" x="7381875" y="4816475"/>
          <p14:tracePt t="86381" x="7542213" y="4927600"/>
          <p14:tracePt t="86382" x="7700963" y="5008563"/>
          <p14:tracePt t="86398" x="7924800" y="5072063"/>
          <p14:tracePt t="86400" x="8218488" y="5151438"/>
          <p14:tracePt t="86415" x="8339138" y="5159375"/>
          <p14:tracePt t="86416" x="8402638" y="5167313"/>
          <p14:tracePt t="86432" x="8426450" y="5167313"/>
          <p14:tracePt t="86432" x="8434388" y="5167313"/>
          <p14:tracePt t="86462" x="8418513" y="5159375"/>
          <p14:tracePt t="86470" x="8410575" y="5143500"/>
          <p14:tracePt t="86482" x="8386763" y="5119688"/>
          <p14:tracePt t="86499" x="8370888" y="5095875"/>
          <p14:tracePt t="86499" x="8339138" y="5056188"/>
          <p14:tracePt t="86501" x="8299450" y="5008563"/>
          <p14:tracePt t="86515" x="8226425" y="4951413"/>
          <p14:tracePt t="86532" x="8154988" y="4911725"/>
          <p14:tracePt t="86532" x="8083550" y="4879975"/>
          <p14:tracePt t="86534" x="7980363" y="4840288"/>
          <p14:tracePt t="86549" x="7893050" y="4808538"/>
          <p14:tracePt t="86550" x="7804150" y="4768850"/>
          <p14:tracePt t="86566" x="7740650" y="4745038"/>
          <p14:tracePt t="86566" x="7685088" y="4721225"/>
          <p14:tracePt t="86582" x="7637463" y="4689475"/>
          <p14:tracePt t="86583" x="7613650" y="4673600"/>
          <p14:tracePt t="86599" x="7605713" y="4665663"/>
          <p14:tracePt t="86666" x="7621588" y="4681538"/>
          <p14:tracePt t="86673" x="7693025" y="4760913"/>
          <p14:tracePt t="86683" x="7772400" y="4856163"/>
          <p14:tracePt t="86700" x="7908925" y="4943475"/>
          <p14:tracePt t="86700" x="8051800" y="5024438"/>
          <p14:tracePt t="86716" x="8147050" y="5064125"/>
          <p14:tracePt t="86717" x="8235950" y="5095875"/>
          <p14:tracePt t="86733" x="8299450" y="5111750"/>
          <p14:tracePt t="86734" x="8339138" y="5119688"/>
          <p14:tracePt t="86760" x="8331200" y="5111750"/>
          <p14:tracePt t="86766" x="8299450" y="5080000"/>
          <p14:tracePt t="86783" x="8235950" y="5032375"/>
          <p14:tracePt t="86784" x="8162925" y="4976813"/>
          <p14:tracePt t="86800" x="8075613" y="4919663"/>
          <p14:tracePt t="86800" x="7980363" y="4872038"/>
          <p14:tracePt t="86817" x="7869238" y="4800600"/>
          <p14:tracePt t="86817" x="7756525" y="4729163"/>
          <p14:tracePt t="86833" x="7613650" y="4641850"/>
          <p14:tracePt t="86834" x="7502525" y="4552950"/>
          <p14:tracePt t="86836" x="7397750" y="4497388"/>
          <p14:tracePt t="86850" x="7318375" y="4465638"/>
          <p14:tracePt t="86852" x="7254875" y="4441825"/>
          <p14:tracePt t="86867" x="7223125" y="4425950"/>
          <p14:tracePt t="86869" x="7215188" y="4425950"/>
          <p14:tracePt t="86914" x="7223125" y="4449763"/>
          <p14:tracePt t="86922" x="7270750" y="4497388"/>
          <p14:tracePt t="86934" x="7350125" y="4592638"/>
          <p14:tracePt t="86950" x="7477125" y="4713288"/>
          <p14:tracePt t="86951" x="7597775" y="4840288"/>
          <p14:tracePt t="86967" x="7708900" y="4919663"/>
          <p14:tracePt t="86969" x="7780338" y="4976813"/>
          <p14:tracePt t="86969" x="7827963" y="5024438"/>
          <p14:tracePt t="86984" x="7869238" y="5056188"/>
          <p14:tracePt t="86986" x="7908925" y="5080000"/>
          <p14:tracePt t="87001" x="7924800" y="5095875"/>
          <p14:tracePt t="87002" x="7932738" y="5103813"/>
          <p14:tracePt t="87056" x="7924800" y="5095875"/>
          <p14:tracePt t="87062" x="7900988" y="5072063"/>
          <p14:tracePt t="87070" x="7859713" y="5024438"/>
          <p14:tracePt t="87084" x="7812088" y="4976813"/>
          <p14:tracePt t="87086" x="7740650" y="4927600"/>
          <p14:tracePt t="87101" x="7677150" y="4879975"/>
          <p14:tracePt t="87102" x="7605713" y="4832350"/>
          <p14:tracePt t="87118" x="7526338" y="4800600"/>
          <p14:tracePt t="87119" x="7477125" y="4776788"/>
          <p14:tracePt t="87134" x="7445375" y="4752975"/>
          <p14:tracePt t="87136" x="7421563" y="4752975"/>
          <p14:tracePt t="87196" x="7461250" y="4800600"/>
          <p14:tracePt t="87204" x="7526338" y="4848225"/>
          <p14:tracePt t="87210" x="7621588" y="4903788"/>
          <p14:tracePt t="87218" x="7716838" y="4959350"/>
          <p14:tracePt t="87235" x="7780338" y="4992688"/>
          <p14:tracePt t="87236" x="7843838" y="5016500"/>
          <p14:tracePt t="87252" x="7877175" y="5024438"/>
          <p14:tracePt t="87253" x="7885113" y="5024438"/>
          <p14:tracePt t="87288" x="7859713" y="5000625"/>
          <p14:tracePt t="87296" x="7812088" y="4959350"/>
          <p14:tracePt t="87303" x="7732713" y="4887913"/>
          <p14:tracePt t="87319" x="7645400" y="4840288"/>
          <p14:tracePt t="87319" x="7558088" y="4776788"/>
          <p14:tracePt t="87335" x="7453313" y="4713288"/>
          <p14:tracePt t="87336" x="7358063" y="4657725"/>
          <p14:tracePt t="87352" x="7286625" y="4608513"/>
          <p14:tracePt t="87353" x="7239000" y="4576763"/>
          <p14:tracePt t="87369" x="7207250" y="4560888"/>
          <p14:tracePt t="87369" x="7207250" y="4552950"/>
          <p14:tracePt t="87398" x="7215188" y="4552950"/>
          <p14:tracePt t="87406" x="7239000" y="4584700"/>
          <p14:tracePt t="87419" x="7286625" y="4616450"/>
          <p14:tracePt t="87436" x="7334250" y="4657725"/>
          <p14:tracePt t="87437" x="7485063" y="4760913"/>
          <p14:tracePt t="87453" x="7550150" y="4792663"/>
          <p14:tracePt t="87453" x="7621588" y="4816475"/>
          <p14:tracePt t="87469" x="7677150" y="4832350"/>
          <p14:tracePt t="87470" x="7708900" y="4840288"/>
          <p14:tracePt t="87486" x="7724775" y="4848225"/>
          <p14:tracePt t="87486" x="7732713" y="4848225"/>
          <p14:tracePt t="87538" x="7724775" y="4848225"/>
          <p14:tracePt t="87546" x="7724775" y="4832350"/>
          <p14:tracePt t="87554" x="7700963" y="4816475"/>
          <p14:tracePt t="87570" x="7685088" y="4792663"/>
          <p14:tracePt t="87570" x="7669213" y="4768850"/>
          <p14:tracePt t="87586" x="7645400" y="4752975"/>
          <p14:tracePt t="87587" x="7637463" y="4745038"/>
          <p14:tracePt t="87603" x="7629525" y="4745038"/>
          <p14:tracePt t="88474" x="7669213" y="4760913"/>
          <p14:tracePt t="88481" x="7748588" y="4800600"/>
          <p14:tracePt t="88490" x="7827963" y="4840288"/>
          <p14:tracePt t="88507" x="7877175" y="4872038"/>
          <p14:tracePt t="88507" x="7893050" y="4887913"/>
          <p14:tracePt t="88523" x="7900988" y="4895850"/>
          <p14:tracePt t="88524" x="7908925" y="4903788"/>
          <p14:tracePt t="88540" x="7908925" y="4911725"/>
          <p14:tracePt t="88638" x="7900988" y="4903788"/>
          <p14:tracePt t="88643" x="7893050" y="4895850"/>
          <p14:tracePt t="88660" x="7885113" y="4895850"/>
          <p14:tracePt t="88856" x="7885113" y="4887913"/>
          <p14:tracePt t="88863" x="7877175" y="4879975"/>
          <p14:tracePt t="88871" x="7869238" y="4864100"/>
          <p14:tracePt t="88877" x="7859713" y="4856163"/>
          <p14:tracePt t="88892" x="7851775" y="4848225"/>
          <p14:tracePt t="88908" x="7843838" y="4840288"/>
          <p14:tracePt t="88925" x="7835900" y="4832350"/>
          <p14:tracePt t="88942" x="7827963" y="4816475"/>
          <p14:tracePt t="88942" x="7820025" y="4800600"/>
          <p14:tracePt t="88958" x="7812088" y="4784725"/>
          <p14:tracePt t="88959" x="7804150" y="4768850"/>
          <p14:tracePt t="88975" x="7796213" y="4745038"/>
          <p14:tracePt t="88976" x="7788275" y="4729163"/>
          <p14:tracePt t="88992" x="7780338" y="4713288"/>
          <p14:tracePt t="88992" x="7772400" y="4705350"/>
          <p14:tracePt t="89009" x="7764463" y="4697413"/>
          <p14:tracePt t="89025" x="7764463" y="4689475"/>
          <p14:tracePt t="89026" x="7764463" y="4665663"/>
          <p14:tracePt t="89042" x="7764463" y="4649788"/>
          <p14:tracePt t="89043" x="7756525" y="4633913"/>
          <p14:tracePt t="89059" x="7748588" y="4616450"/>
          <p14:tracePt t="89059" x="7740650" y="4600575"/>
          <p14:tracePt t="89076" x="7724775" y="4576763"/>
          <p14:tracePt t="89076" x="7708900" y="4552950"/>
          <p14:tracePt t="89093" x="7685088" y="4529138"/>
          <p14:tracePt t="89093" x="7669213" y="4497388"/>
          <p14:tracePt t="89109" x="7645400" y="4473575"/>
          <p14:tracePt t="89111" x="7629525" y="4425950"/>
          <p14:tracePt t="89126" x="7621588" y="4418013"/>
          <p14:tracePt t="89128" x="7621588" y="4410075"/>
          <p14:tracePt t="89143" x="7613650" y="4402138"/>
          <p14:tracePt t="89144" x="7613650" y="4394200"/>
          <p14:tracePt t="89159" x="7605713" y="4386263"/>
          <p14:tracePt t="89330" x="7605713" y="4394200"/>
          <p14:tracePt t="89338" x="7605713" y="4418013"/>
          <p14:tracePt t="89346" x="7605713" y="4433888"/>
          <p14:tracePt t="89360" x="7613650" y="4449763"/>
          <p14:tracePt t="89362" x="7621588" y="4473575"/>
          <p14:tracePt t="89377" x="7621588" y="4497388"/>
          <p14:tracePt t="89378" x="7629525" y="4521200"/>
          <p14:tracePt t="89394" x="7645400" y="4552950"/>
          <p14:tracePt t="89394" x="7661275" y="4576763"/>
          <p14:tracePt t="89410" x="7669213" y="4600575"/>
          <p14:tracePt t="89411" x="7693025" y="4633913"/>
          <p14:tracePt t="89427" x="7716838" y="4665663"/>
          <p14:tracePt t="89428" x="7740650" y="4697413"/>
          <p14:tracePt t="89444" x="7772400" y="4737100"/>
          <p14:tracePt t="89444" x="7804150" y="4768850"/>
          <p14:tracePt t="89461" x="7827963" y="4800600"/>
          <p14:tracePt t="89461" x="7851775" y="4816475"/>
          <p14:tracePt t="89477" x="7851775" y="4832350"/>
          <p14:tracePt t="89478" x="7859713" y="4840288"/>
          <p14:tracePt t="89494" x="7869238" y="4840288"/>
          <p14:tracePt t="89868" x="7916863" y="4824413"/>
          <p14:tracePt t="89875" x="8083550" y="4752975"/>
          <p14:tracePt t="89883" x="8275638" y="4689475"/>
          <p14:tracePt t="89896" x="8362950" y="4641850"/>
          <p14:tracePt t="89912" x="8410575" y="4576763"/>
          <p14:tracePt t="89914" x="8434388" y="4481513"/>
          <p14:tracePt t="89915" x="8442325" y="4314825"/>
          <p14:tracePt t="89929" x="8458200" y="4138613"/>
          <p14:tracePt t="89931" x="8458200" y="4019550"/>
          <p14:tracePt t="89946" x="8442325" y="3883025"/>
          <p14:tracePt t="89947" x="8434388" y="3771900"/>
          <p14:tracePt t="89963" x="8426450" y="3652838"/>
          <p14:tracePt t="89964" x="8418513" y="3556000"/>
          <p14:tracePt t="89979" x="8418513" y="3484563"/>
          <p14:tracePt t="89981" x="8418513" y="3413125"/>
          <p14:tracePt t="89996" x="8418513" y="3341688"/>
          <p14:tracePt t="89997" x="8418513" y="3278188"/>
          <p14:tracePt t="90013" x="8418513" y="3213100"/>
          <p14:tracePt t="90014" x="8426450" y="3157538"/>
          <p14:tracePt t="90029" x="8434388" y="3117850"/>
          <p14:tracePt t="90031" x="8442325" y="3070225"/>
          <p14:tracePt t="90046" x="8450263" y="3054350"/>
          <p14:tracePt t="90047" x="8450263" y="3030538"/>
          <p14:tracePt t="90063" x="8450263" y="3006725"/>
          <p14:tracePt t="90064" x="8450263" y="2990850"/>
          <p14:tracePt t="90080" x="8434388" y="2974975"/>
          <p14:tracePt t="90081" x="8418513" y="2959100"/>
          <p14:tracePt t="90096" x="8394700" y="2927350"/>
          <p14:tracePt t="90097" x="8362950" y="2894013"/>
          <p14:tracePt t="90113" x="8323263" y="2878138"/>
          <p14:tracePt t="90114" x="8299450" y="2862263"/>
          <p14:tracePt t="90130" x="8291513" y="2854325"/>
          <p14:tracePt t="90130" x="8283575" y="2854325"/>
          <p14:tracePt t="90172" x="8299450" y="2854325"/>
          <p14:tracePt t="90180" x="8362950" y="2878138"/>
          <p14:tracePt t="90187" x="8442325" y="2894013"/>
          <p14:tracePt t="90197" x="8537575" y="2894013"/>
          <p14:tracePt t="90213" x="8634413" y="2894013"/>
          <p14:tracePt t="90214" x="8705850" y="2870200"/>
          <p14:tracePt t="90230" x="8777288" y="2830513"/>
          <p14:tracePt t="90231" x="8832850" y="2782888"/>
          <p14:tracePt t="90247" x="8880475" y="2743200"/>
          <p14:tracePt t="90247" x="8904288" y="2711450"/>
          <p14:tracePt t="90249" x="8920163" y="2671763"/>
          <p14:tracePt t="90264" x="8920163" y="2640013"/>
          <p14:tracePt t="90281" x="8920163" y="2616200"/>
          <p14:tracePt t="90282" x="8856663" y="2551113"/>
          <p14:tracePt t="90297" x="8785225" y="2527300"/>
          <p14:tracePt t="90298" x="8721725" y="2503488"/>
          <p14:tracePt t="90314" x="8650288" y="2503488"/>
          <p14:tracePt t="90315" x="8569325" y="2503488"/>
          <p14:tracePt t="90331" x="8513763" y="2519363"/>
          <p14:tracePt t="90332" x="8466138" y="2543175"/>
          <p14:tracePt t="90348" x="8426450" y="2584450"/>
          <p14:tracePt t="90348" x="8394700" y="2632075"/>
          <p14:tracePt t="90364" x="8370888" y="2679700"/>
          <p14:tracePt t="90365" x="8362950" y="2727325"/>
          <p14:tracePt t="90381" x="8362950" y="2767013"/>
          <p14:tracePt t="90383" x="8362950" y="2806700"/>
          <p14:tracePt t="90398" x="8362950" y="2822575"/>
          <p14:tracePt t="90414" x="8362950" y="2830513"/>
          <p14:tracePt t="90438" x="8370888" y="2830513"/>
          <p14:tracePt t="90448" x="8386763" y="2814638"/>
          <p14:tracePt t="90465" x="8402638" y="2798763"/>
          <p14:tracePt t="90465" x="8434388" y="2767013"/>
          <p14:tracePt t="90481" x="8458200" y="2743200"/>
          <p14:tracePt t="90482" x="8482013" y="2703513"/>
          <p14:tracePt t="90483" x="8505825" y="2679700"/>
          <p14:tracePt t="90498" x="8521700" y="2647950"/>
          <p14:tracePt t="90500" x="8529638" y="2624138"/>
          <p14:tracePt t="90515" x="8537575" y="2608263"/>
          <p14:tracePt t="90516" x="8537575" y="2592388"/>
          <p14:tracePt t="90531" x="8529638" y="2584450"/>
          <p14:tracePt t="90548" x="8513763" y="2584450"/>
          <p14:tracePt t="90550" x="8497888" y="2576513"/>
          <p14:tracePt t="90565" x="8474075" y="2576513"/>
          <p14:tracePt t="90566" x="8458200" y="2576513"/>
          <p14:tracePt t="90582" x="8434388" y="2592388"/>
          <p14:tracePt t="90583" x="8426450" y="2608263"/>
          <p14:tracePt t="90599" x="8410575" y="2647950"/>
          <p14:tracePt t="90601" x="8402638" y="2767013"/>
          <p14:tracePt t="90615" x="8402638" y="2814638"/>
          <p14:tracePt t="90616" x="8402638" y="2854325"/>
          <p14:tracePt t="90632" x="8418513" y="2894013"/>
          <p14:tracePt t="90633" x="8434388" y="2919413"/>
          <p14:tracePt t="90649" x="8458200" y="2927350"/>
          <p14:tracePt t="90650" x="8482013" y="2935288"/>
          <p14:tracePt t="90665" x="8497888" y="2935288"/>
          <p14:tracePt t="90667" x="8505825" y="2927350"/>
          <p14:tracePt t="90682" x="8513763" y="2927350"/>
          <p14:tracePt t="90699" x="8489950" y="2974975"/>
          <p14:tracePt t="90716" x="8426450" y="3101975"/>
          <p14:tracePt t="90732" x="8194675" y="3605213"/>
          <p14:tracePt t="90734" x="7964488" y="4281488"/>
          <p14:tracePt t="90749" x="7877175" y="4641850"/>
          <p14:tracePt t="90750" x="7796213" y="5024438"/>
          <p14:tracePt t="90766" x="7740650" y="5302250"/>
          <p14:tracePt t="90766" x="7724775" y="5462588"/>
          <p14:tracePt t="90783" x="7724775" y="5541963"/>
          <p14:tracePt t="90783" x="7724775" y="5573713"/>
          <p14:tracePt t="90799" x="7732713" y="5581650"/>
          <p14:tracePt t="90800" x="7748588" y="5581650"/>
          <p14:tracePt t="90816" x="7780338" y="5581650"/>
          <p14:tracePt t="90816" x="7820025" y="5557838"/>
          <p14:tracePt t="90833" x="7835900" y="5541963"/>
          <p14:tracePt t="90835" x="7859713" y="5541963"/>
          <p14:tracePt t="90849" x="7869238" y="5541963"/>
          <p14:tracePt t="90851" x="7869238" y="5534025"/>
          <p14:tracePt t="90890" x="7869238" y="5526088"/>
          <p14:tracePt t="90903" x="7869238" y="5518150"/>
          <p14:tracePt t="90912" x="7869238" y="5510213"/>
          <p14:tracePt t="90920" x="7859713" y="5502275"/>
          <p14:tracePt t="90933" x="7843838" y="5478463"/>
          <p14:tracePt t="90950" x="7827963" y="5462588"/>
          <p14:tracePt t="90951" x="7804150" y="5446713"/>
          <p14:tracePt t="90951" x="7788275" y="5422900"/>
          <p14:tracePt t="90967" x="7772400" y="5422900"/>
          <p14:tracePt t="90968" x="7756525" y="5422900"/>
          <p14:tracePt t="90984" x="7732713" y="5422900"/>
          <p14:tracePt t="90984" x="7708900" y="5430838"/>
          <p14:tracePt t="91000" x="7693025" y="5446713"/>
          <p14:tracePt t="91001" x="7677150" y="5470525"/>
          <p14:tracePt t="91017" x="7669213" y="5478463"/>
          <p14:tracePt t="91018" x="7661275" y="5486400"/>
          <p14:tracePt t="91034" x="7661275" y="5494338"/>
          <p14:tracePt t="91076" x="7653338" y="5494338"/>
          <p14:tracePt t="91084" x="7653338" y="5430838"/>
          <p14:tracePt t="91092" x="7645400" y="5351463"/>
          <p14:tracePt t="91100" x="7629525" y="5246688"/>
          <p14:tracePt t="91117" x="7613650" y="5151438"/>
          <p14:tracePt t="91119" x="7605713" y="5056188"/>
          <p14:tracePt t="91134" x="7581900" y="4935538"/>
          <p14:tracePt t="91135" x="7566025" y="4816475"/>
          <p14:tracePt t="91151" x="7542213" y="4721225"/>
          <p14:tracePt t="91151" x="7526338" y="4649788"/>
          <p14:tracePt t="91153" x="7518400" y="4608513"/>
          <p14:tracePt t="91167" x="7510463" y="4584700"/>
          <p14:tracePt t="91184" x="7502525" y="4568825"/>
          <p14:tracePt t="91186" x="7502525" y="4560888"/>
          <p14:tracePt t="91203" x="7493000" y="4560888"/>
          <p14:tracePt t="91218" x="7485063" y="4560888"/>
          <p14:tracePt t="91544" x="7493000" y="4560888"/>
          <p14:tracePt t="92464" x="7493000" y="4545013"/>
          <p14:tracePt t="92472" x="7493000" y="4537075"/>
          <p14:tracePt t="92479" x="7493000" y="4529138"/>
          <p14:tracePt t="92494" x="7493000" y="4521200"/>
          <p14:tracePt t="92506" x="7493000" y="4513263"/>
          <p14:tracePt t="92523" x="7485063" y="4505325"/>
          <p14:tracePt t="92523" x="7485063" y="4497388"/>
          <p14:tracePt t="92526" x="7485063" y="4489450"/>
          <p14:tracePt t="92540" x="7477125" y="4481513"/>
          <p14:tracePt t="92588" x="7477125" y="4465638"/>
          <p14:tracePt t="93438" x="7477125" y="4473575"/>
          <p14:tracePt t="93446" x="7518400" y="4497388"/>
          <p14:tracePt t="93453" x="7566025" y="4521200"/>
          <p14:tracePt t="93461" x="7613650" y="4560888"/>
          <p14:tracePt t="93477" x="7653338" y="4600575"/>
          <p14:tracePt t="93477" x="7685088" y="4633913"/>
          <p14:tracePt t="93493" x="7716838" y="4665663"/>
          <p14:tracePt t="93494" x="7748588" y="4697413"/>
          <p14:tracePt t="93510" x="7788275" y="4737100"/>
          <p14:tracePt t="93511" x="7820025" y="4776788"/>
          <p14:tracePt t="93527" x="7851775" y="4816475"/>
          <p14:tracePt t="93528" x="7885113" y="4848225"/>
          <p14:tracePt t="93544" x="7908925" y="4872038"/>
          <p14:tracePt t="93545" x="7940675" y="4903788"/>
          <p14:tracePt t="93546" x="7956550" y="4927600"/>
          <p14:tracePt t="93560" x="7988300" y="4951413"/>
          <p14:tracePt t="93562" x="7996238" y="4959350"/>
          <p14:tracePt t="93577" x="8012113" y="4967288"/>
          <p14:tracePt t="93578" x="8012113" y="4976813"/>
          <p14:tracePt t="94218" x="8035925" y="4976813"/>
          <p14:tracePt t="94225" x="8170863" y="4943475"/>
          <p14:tracePt t="94232" x="8362950" y="4911725"/>
          <p14:tracePt t="94246" x="8513763" y="4864100"/>
          <p14:tracePt t="94248" x="8634413" y="4808538"/>
          <p14:tracePt t="94263" x="8721725" y="4729163"/>
          <p14:tracePt t="94264" x="8801100" y="4576763"/>
          <p14:tracePt t="94280" x="8880475" y="4425950"/>
          <p14:tracePt t="94281" x="8993188" y="4178300"/>
          <p14:tracePt t="94297" x="9120188" y="3906838"/>
          <p14:tracePt t="94629" x="9009063" y="2608263"/>
          <p14:tracePt t="94638" x="8920163" y="2543175"/>
          <p14:tracePt t="94648" x="8848725" y="2511425"/>
          <p14:tracePt t="94665" x="8801100" y="2479675"/>
          <p14:tracePt t="94666" x="8777288" y="2455863"/>
          <p14:tracePt t="94682" x="8745538" y="2447925"/>
          <p14:tracePt t="94683" x="8729663" y="2439988"/>
          <p14:tracePt t="97374" x="8729663" y="2432050"/>
          <p14:tracePt t="97381" x="8729663" y="2424113"/>
          <p14:tracePt t="103454" x="8713788" y="2424113"/>
          <p14:tracePt t="103461" x="8418513" y="2487613"/>
          <p14:tracePt t="103470" x="8243888" y="2487613"/>
          <p14:tracePt t="103484" x="8178800" y="2487613"/>
          <p14:tracePt t="103486" x="8178800" y="2479675"/>
          <p14:tracePt t="103532" x="8170863" y="2471738"/>
          <p14:tracePt t="103540" x="8170863" y="2416175"/>
          <p14:tracePt t="103551" x="8170863" y="2336800"/>
          <p14:tracePt t="103567" x="8178800" y="2265363"/>
          <p14:tracePt t="103568" x="8186738" y="2200275"/>
          <p14:tracePt t="103584" x="8194675" y="2136775"/>
          <p14:tracePt t="103586" x="8226425" y="1962150"/>
          <p14:tracePt t="103601" x="8259763" y="1873250"/>
          <p14:tracePt t="103601" x="8267700" y="1809750"/>
          <p14:tracePt t="103617" x="8275638" y="1746250"/>
          <p14:tracePt t="103618" x="8283575" y="1698625"/>
          <p14:tracePt t="103634" x="8291513" y="1643063"/>
          <p14:tracePt t="103635" x="8299450" y="1603375"/>
          <p14:tracePt t="103651" x="8299450" y="1579563"/>
          <p14:tracePt t="103652" x="8299450" y="1555750"/>
          <p14:tracePt t="103668" x="8299450" y="1530350"/>
          <p14:tracePt t="103668" x="8307388" y="1506538"/>
          <p14:tracePt t="103685" x="8307388" y="1498600"/>
          <p14:tracePt t="103685" x="8315325" y="1498600"/>
          <p14:tracePt t="103701" x="8315325" y="1490663"/>
          <p14:tracePt t="103702" x="8315325" y="1482725"/>
          <p14:tracePt t="103703" x="8323263" y="1482725"/>
          <p14:tracePt t="103718" x="8323263" y="1474788"/>
          <p14:tracePt t="103720" x="8331200" y="1466850"/>
          <p14:tracePt t="103735" x="8339138" y="1450975"/>
          <p14:tracePt t="103751" x="8339138" y="1427163"/>
          <p14:tracePt t="103752" x="8386763" y="1323975"/>
          <p14:tracePt t="103768" x="8418513" y="1252538"/>
          <p14:tracePt t="103769" x="8442325" y="1187450"/>
          <p14:tracePt t="103785" x="8466138" y="1131888"/>
          <p14:tracePt t="103786" x="8489950" y="1076325"/>
          <p14:tracePt t="103802" x="8513763" y="1028700"/>
          <p14:tracePt t="103803" x="8553450" y="941388"/>
          <p14:tracePt t="103818" x="8561388" y="917575"/>
          <p14:tracePt t="103820" x="8585200" y="877888"/>
          <p14:tracePt t="103835" x="8610600" y="852488"/>
          <p14:tracePt t="103836" x="8626475" y="820738"/>
          <p14:tracePt t="103852" x="8634413" y="796925"/>
          <p14:tracePt t="103853" x="8642350" y="781050"/>
          <p14:tracePt t="103868" x="8642350" y="765175"/>
          <p14:tracePt t="103869" x="8642350" y="757238"/>
          <p14:tracePt t="103885" x="8650288" y="757238"/>
          <p14:tracePt t="103944" x="8650288" y="749300"/>
          <p14:tracePt t="106018" x="8585200" y="773113"/>
          <p14:tracePt t="106025" x="8450263" y="820738"/>
          <p14:tracePt t="106034" x="8178800" y="933450"/>
          <p14:tracePt t="106044" x="7835900" y="1131888"/>
          <p14:tracePt t="106061" x="7366000" y="1443038"/>
          <p14:tracePt t="106061" x="6784975" y="1785938"/>
          <p14:tracePt t="106077" x="6313488" y="2112963"/>
          <p14:tracePt t="106078" x="6138863" y="2224088"/>
          <p14:tracePt t="106079" x="6059488" y="2305050"/>
          <p14:tracePt t="106094" x="5994400" y="2384425"/>
          <p14:tracePt t="106095" x="5954713" y="2463800"/>
          <p14:tracePt t="106111" x="5891213" y="2566988"/>
          <p14:tracePt t="106112" x="5795963" y="2735263"/>
          <p14:tracePt t="106128" x="5684838" y="2959100"/>
          <p14:tracePt t="106129" x="5595938" y="3165475"/>
          <p14:tracePt t="106144" x="5532438" y="3341688"/>
          <p14:tracePt t="106146" x="5492750" y="3516313"/>
          <p14:tracePt t="106161" x="5461000" y="3644900"/>
          <p14:tracePt t="106163" x="5437188" y="3740150"/>
          <p14:tracePt t="106178" x="5429250" y="3803650"/>
          <p14:tracePt t="106179" x="5421313" y="3827463"/>
          <p14:tracePt t="106330" x="5365750" y="3906838"/>
          <p14:tracePt t="106337" x="5268913" y="4051300"/>
          <p14:tracePt t="106346" x="5197475" y="4225925"/>
          <p14:tracePt t="106362" x="5102225" y="4473575"/>
          <p14:tracePt t="106362" x="4983163" y="4721225"/>
          <p14:tracePt t="106379" x="4838700" y="5000625"/>
          <p14:tracePt t="106380" x="4711700" y="5246688"/>
          <p14:tracePt t="106395" x="4559300" y="5470525"/>
          <p14:tracePt t="106396" x="4464050" y="5637213"/>
          <p14:tracePt t="106412" x="4392613" y="5741988"/>
          <p14:tracePt t="106414" x="4360863" y="5821363"/>
          <p14:tracePt t="106415" x="4344988" y="5861050"/>
          <p14:tracePt t="106446" x="4344988" y="5868988"/>
          <p14:tracePt t="106564" x="4352925" y="5868988"/>
          <p14:tracePt t="106595" x="4360863" y="5868988"/>
          <p14:tracePt t="106602" x="4368800" y="5868988"/>
          <p14:tracePt t="106613" x="4368800" y="5861050"/>
          <p14:tracePt t="106630" x="4376738" y="5861050"/>
          <p14:tracePt t="106630" x="4376738" y="5853113"/>
          <p14:tracePt t="106774" x="4464050" y="5908675"/>
          <p14:tracePt t="106782" x="4640263" y="6037263"/>
          <p14:tracePt t="106790" x="4791075" y="6116638"/>
          <p14:tracePt t="106797" x="4854575" y="6164263"/>
          <p14:tracePt t="106814" x="4886325" y="6203950"/>
          <p14:tracePt t="106814" x="4910138" y="6235700"/>
          <p14:tracePt t="106830" x="4918075" y="6243638"/>
          <p14:tracePt t="106831" x="4933950" y="6243638"/>
          <p14:tracePt t="106847" x="4959350" y="6243638"/>
          <p14:tracePt t="106848" x="4991100" y="6227763"/>
          <p14:tracePt t="106864" x="5022850" y="6196013"/>
          <p14:tracePt t="106864" x="5030788" y="6180138"/>
          <p14:tracePt t="106882" x="5038725" y="6164263"/>
          <p14:tracePt t="107024" x="5046663" y="6164263"/>
          <p14:tracePt t="107031" x="5078413" y="6156325"/>
          <p14:tracePt t="107040" x="5126038" y="6148388"/>
          <p14:tracePt t="107048" x="5157788" y="6140450"/>
          <p14:tracePt t="107065" x="5205413" y="6132513"/>
          <p14:tracePt t="107066" x="5237163" y="6132513"/>
          <p14:tracePt t="107081" x="5268913" y="6132513"/>
          <p14:tracePt t="107082" x="5300663" y="6132513"/>
          <p14:tracePt t="107098" x="5326063" y="6132513"/>
          <p14:tracePt t="107099" x="5341938" y="6132513"/>
          <p14:tracePt t="107101" x="5357813" y="6132513"/>
          <p14:tracePt t="107115" x="5373688" y="6132513"/>
          <p14:tracePt t="107468" x="5397500" y="6156325"/>
          <p14:tracePt t="107476" x="5445125" y="6196013"/>
          <p14:tracePt t="107483" x="5516563" y="6251575"/>
          <p14:tracePt t="107500" x="5572125" y="6291263"/>
          <p14:tracePt t="107500" x="5635625" y="6323013"/>
          <p14:tracePt t="107517" x="5684838" y="6356350"/>
          <p14:tracePt t="107517" x="5716588" y="6388100"/>
          <p14:tracePt t="107533" x="5740400" y="6419850"/>
          <p14:tracePt t="107534" x="5756275" y="6435725"/>
          <p14:tracePt t="107550" x="5756275" y="6451600"/>
          <p14:tracePt t="107551" x="5764213" y="6459538"/>
          <p14:tracePt t="108202" x="5788025" y="6499225"/>
          <p14:tracePt t="108207" x="5819775" y="6538913"/>
          <p14:tracePt t="108219" x="5843588" y="6578600"/>
          <p14:tracePt t="108236" x="5867400" y="6594475"/>
          <p14:tracePt t="108237" x="5867400" y="6602413"/>
          <p14:tracePt t="108253" x="5875338" y="6610350"/>
          <p14:tracePt t="109222" x="5867400" y="6626225"/>
          <p14:tracePt t="109229" x="5859463" y="6634163"/>
          <p14:tracePt t="109240" x="5843588" y="6642100"/>
          <p14:tracePt t="109257" x="5827713" y="6642100"/>
          <p14:tracePt t="109258" x="5811838" y="6650038"/>
          <p14:tracePt t="109259" x="5803900" y="6657975"/>
          <p14:tracePt t="109274" x="5795963" y="6657975"/>
          <p14:tracePt t="109275" x="5788025" y="6665913"/>
          <p14:tracePt t="109290" x="5772150" y="6673850"/>
          <p14:tracePt t="109291" x="5748338" y="6673850"/>
          <p14:tracePt t="109307" x="5732463" y="6681788"/>
          <p14:tracePt t="109309" x="5716588" y="6691313"/>
          <p14:tracePt t="109324" x="5700713" y="6691313"/>
          <p14:tracePt t="109325" x="5684838" y="6699250"/>
          <p14:tracePt t="109340" x="5667375" y="6699250"/>
          <p14:tracePt t="109342" x="5659438" y="6699250"/>
          <p14:tracePt t="109357" x="5651500" y="6699250"/>
          <p14:tracePt t="109358" x="5635625" y="6699250"/>
          <p14:tracePt t="109374" x="5619750" y="669925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/>
          <p:cNvSpPr txBox="1"/>
          <p:nvPr/>
        </p:nvSpPr>
        <p:spPr>
          <a:xfrm>
            <a:off x="395536" y="426604"/>
            <a:ext cx="8061594" cy="64006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b="1" strike="noStrike" spc="-1" dirty="0">
                <a:solidFill>
                  <a:srgbClr val="00577F"/>
                </a:solidFill>
                <a:uFill>
                  <a:solidFill>
                    <a:srgbClr val="FFFFFF"/>
                  </a:solidFill>
                </a:uFill>
              </a:rPr>
              <a:t>Conclusions</a:t>
            </a:r>
            <a:endParaRPr lang="en-US" sz="1800" b="1" strike="noStrike" spc="-1" dirty="0">
              <a:solidFill>
                <a:srgbClr val="00577F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897" y="1210682"/>
            <a:ext cx="856458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77F"/>
                </a:solidFill>
              </a:rPr>
              <a:t>A hybrid 6</a:t>
            </a:r>
            <a:r>
              <a:rPr lang="en-GB" sz="2000" baseline="30000" dirty="0">
                <a:solidFill>
                  <a:srgbClr val="00577F"/>
                </a:solidFill>
              </a:rPr>
              <a:t>th</a:t>
            </a:r>
            <a:r>
              <a:rPr lang="en-GB" sz="2000" dirty="0">
                <a:solidFill>
                  <a:srgbClr val="00577F"/>
                </a:solidFill>
              </a:rPr>
              <a:t> order multi-species WENO/CD method in the AMROC framework for DNS of hypersonic boundary layers with wall injection has been implemented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77F"/>
                </a:solidFill>
              </a:rPr>
              <a:t>Method is efficient, robust and runs well on large parallel systems</a:t>
            </a:r>
          </a:p>
          <a:p>
            <a:endParaRPr lang="en-GB" sz="800" dirty="0">
              <a:solidFill>
                <a:srgbClr val="00577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77F"/>
                </a:solidFill>
              </a:rPr>
              <a:t>Have developed a novel mesoscopic model for flow through porous structures that can be used with accurate hypersonic boundary layer DNS, thereby avoiding resolving the O(1-2</a:t>
            </a:r>
            <a:r>
              <a:rPr lang="en-US" sz="2000" dirty="0">
                <a:solidFill>
                  <a:srgbClr val="00577F"/>
                </a:solidFill>
                <a:latin typeface="Symbol" panose="05050102010706020507" pitchFamily="18" charset="2"/>
              </a:rPr>
              <a:t>m</a:t>
            </a:r>
            <a:r>
              <a:rPr lang="en-US" sz="2000" dirty="0">
                <a:solidFill>
                  <a:srgbClr val="00577F"/>
                </a:solidFill>
              </a:rPr>
              <a:t>m) structures of the manufactured material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77F"/>
                </a:solidFill>
              </a:rPr>
              <a:t>Validation cases for both slot injection and porous injection have demonstrated a good agreement with available experimental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577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77F"/>
                </a:solidFill>
              </a:rPr>
              <a:t>Level of realism in order to model realistic flight conditions will be increased further by supplementing the implementation with 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577F"/>
                </a:solidFill>
              </a:rPr>
              <a:t>Transient surface heat conduction modelling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577F"/>
                </a:solidFill>
              </a:rPr>
              <a:t>Thermochemical and vibrational nonequilibrium models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77F"/>
              </a:solidFill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35A0BD62-217A-45B4-A467-3017A8AD3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7050" y="6308725"/>
            <a:ext cx="1906588" cy="180975"/>
          </a:xfrm>
          <a:custGeom>
            <a:avLst/>
            <a:gdLst>
              <a:gd name="T0" fmla="*/ 1906588 w 1906588"/>
              <a:gd name="T1" fmla="*/ 90488 h 180975"/>
              <a:gd name="T2" fmla="*/ 953294 w 1906588"/>
              <a:gd name="T3" fmla="*/ 180975 h 180975"/>
              <a:gd name="T4" fmla="*/ 0 w 1906588"/>
              <a:gd name="T5" fmla="*/ 90488 h 180975"/>
              <a:gd name="T6" fmla="*/ 953294 w 1906588"/>
              <a:gd name="T7" fmla="*/ 0 h 18097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906588"/>
              <a:gd name="T13" fmla="*/ 0 h 180975"/>
              <a:gd name="T14" fmla="*/ 1906588 w 1906588"/>
              <a:gd name="T15" fmla="*/ 180975 h 1809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06588" h="180975">
                <a:moveTo>
                  <a:pt x="0" y="0"/>
                </a:moveTo>
                <a:lnTo>
                  <a:pt x="5299" y="0"/>
                </a:lnTo>
                <a:lnTo>
                  <a:pt x="5299" y="502"/>
                </a:lnTo>
                <a:lnTo>
                  <a:pt x="0" y="502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buFont typeface="Times New Roman" panose="02020603050405020304" pitchFamily="18" charset="0"/>
              <a:buNone/>
            </a:pPr>
            <a:fld id="{9B322BC3-F8FA-4794-AE1E-DD0CC50E42BC}" type="slidenum">
              <a:rPr lang="en-GB" altLang="en-US" sz="1400">
                <a:solidFill>
                  <a:srgbClr val="005C84"/>
                </a:solidFill>
              </a:rPr>
              <a:pPr algn="r" eaLnBrk="1">
                <a:buFont typeface="Times New Roman" panose="02020603050405020304" pitchFamily="18" charset="0"/>
                <a:buNone/>
              </a:pPr>
              <a:t>23</a:t>
            </a:fld>
            <a:endParaRPr lang="en-GB" altLang="en-US" sz="1400" dirty="0">
              <a:solidFill>
                <a:srgbClr val="005C84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853E213-2BAA-45E4-9498-2901EADC50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9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46"/>
    </mc:Choice>
    <mc:Fallback xmlns="">
      <p:transition spd="slow" advTm="54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>
            <a:extLst>
              <a:ext uri="{FF2B5EF4-FFF2-40B4-BE49-F238E27FC236}">
                <a16:creationId xmlns:a16="http://schemas.microsoft.com/office/drawing/2014/main" id="{FFAFAF6F-5CE3-43AE-A75B-AAFD614D6A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4494" y="384969"/>
            <a:ext cx="8426450" cy="504825"/>
          </a:xfrm>
        </p:spPr>
        <p:txBody>
          <a:bodyPr/>
          <a:lstStyle/>
          <a:p>
            <a:pPr algn="l" eaLnBrk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en-US" sz="3200" b="1" dirty="0"/>
              <a:t>Film cooling</a:t>
            </a:r>
          </a:p>
        </p:txBody>
      </p:sp>
      <p:sp>
        <p:nvSpPr>
          <p:cNvPr id="21507" name="Text Box 2">
            <a:extLst>
              <a:ext uri="{FF2B5EF4-FFF2-40B4-BE49-F238E27FC236}">
                <a16:creationId xmlns:a16="http://schemas.microsoft.com/office/drawing/2014/main" id="{74074163-0811-40B6-8758-FAE413ADE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6308725"/>
            <a:ext cx="190817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buSzPct val="100000"/>
              <a:buFont typeface="Times New Roman" panose="02020603050405020304" pitchFamily="18" charset="0"/>
              <a:buNone/>
            </a:pPr>
            <a:fld id="{0F2E6616-C00E-49C0-BC34-C8C8B224095F}" type="slidenum">
              <a:rPr lang="en-GB" altLang="en-US" sz="1400">
                <a:solidFill>
                  <a:srgbClr val="005C84"/>
                </a:solidFill>
              </a:rPr>
              <a:pPr algn="r" eaLnBrk="1">
                <a:buSzPct val="100000"/>
                <a:buFont typeface="Times New Roman" panose="02020603050405020304" pitchFamily="18" charset="0"/>
                <a:buNone/>
              </a:pPr>
              <a:t>3</a:t>
            </a:fld>
            <a:endParaRPr lang="en-GB" altLang="en-US" sz="1400">
              <a:solidFill>
                <a:srgbClr val="005C84"/>
              </a:solidFill>
            </a:endParaRPr>
          </a:p>
        </p:txBody>
      </p:sp>
      <p:pic>
        <p:nvPicPr>
          <p:cNvPr id="21508" name="Picture 2">
            <a:extLst>
              <a:ext uri="{FF2B5EF4-FFF2-40B4-BE49-F238E27FC236}">
                <a16:creationId xmlns:a16="http://schemas.microsoft.com/office/drawing/2014/main" id="{185F705C-348E-4462-8544-F84E9B32F5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0938"/>
            <a:ext cx="5040312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842898-9C73-47BF-9725-9B7B1F329765}"/>
              </a:ext>
            </a:extLst>
          </p:cNvPr>
          <p:cNvSpPr txBox="1"/>
          <p:nvPr/>
        </p:nvSpPr>
        <p:spPr>
          <a:xfrm>
            <a:off x="2576513" y="2343150"/>
            <a:ext cx="6459537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solidFill>
                <a:srgbClr val="00577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00577F"/>
                </a:solidFill>
              </a:rPr>
              <a:t>Reduction of the local fluid temperature near the wall 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00577F"/>
                </a:solidFill>
              </a:rPr>
              <a:t>Reduction of wall temperature gradient due to BL thickening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0CA3F9-6993-4F03-959A-F7D38BAC0FE6}"/>
              </a:ext>
            </a:extLst>
          </p:cNvPr>
          <p:cNvSpPr txBox="1"/>
          <p:nvPr/>
        </p:nvSpPr>
        <p:spPr>
          <a:xfrm>
            <a:off x="5021263" y="1341438"/>
            <a:ext cx="4122737" cy="147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00577F"/>
                </a:solidFill>
              </a:rPr>
              <a:t>Formation of a </a:t>
            </a:r>
            <a:r>
              <a:rPr lang="en-US" b="1" dirty="0">
                <a:solidFill>
                  <a:srgbClr val="00577F"/>
                </a:solidFill>
              </a:rPr>
              <a:t>thin film </a:t>
            </a:r>
            <a:r>
              <a:rPr lang="en-US" dirty="0">
                <a:solidFill>
                  <a:srgbClr val="00577F"/>
                </a:solidFill>
              </a:rPr>
              <a:t>of </a:t>
            </a:r>
            <a:r>
              <a:rPr lang="en-US" b="1" dirty="0">
                <a:solidFill>
                  <a:srgbClr val="00577F"/>
                </a:solidFill>
              </a:rPr>
              <a:t>cold</a:t>
            </a:r>
            <a:r>
              <a:rPr lang="en-US" dirty="0">
                <a:solidFill>
                  <a:srgbClr val="00577F"/>
                </a:solidFill>
              </a:rPr>
              <a:t> fluid </a:t>
            </a:r>
            <a:r>
              <a:rPr lang="en-US" b="1" dirty="0">
                <a:solidFill>
                  <a:srgbClr val="00577F"/>
                </a:solidFill>
              </a:rPr>
              <a:t>adjacent</a:t>
            </a:r>
            <a:r>
              <a:rPr lang="en-US" dirty="0">
                <a:solidFill>
                  <a:srgbClr val="00577F"/>
                </a:solidFill>
              </a:rPr>
              <a:t> to the wall 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00577F"/>
                </a:solidFill>
              </a:rPr>
              <a:t>Wall heat flux reduction achieved by a dual effect:</a:t>
            </a:r>
          </a:p>
          <a:p>
            <a:pPr>
              <a:defRPr/>
            </a:pP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5AF10E-44C1-4E4D-ADE3-5B79101469AF}"/>
              </a:ext>
            </a:extLst>
          </p:cNvPr>
          <p:cNvSpPr txBox="1"/>
          <p:nvPr/>
        </p:nvSpPr>
        <p:spPr>
          <a:xfrm>
            <a:off x="179388" y="3554413"/>
            <a:ext cx="8856662" cy="3140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577F"/>
                </a:solidFill>
              </a:rPr>
              <a:t>Film cooling (</a:t>
            </a:r>
            <a:r>
              <a:rPr lang="en-US" dirty="0" err="1">
                <a:solidFill>
                  <a:srgbClr val="00577F"/>
                </a:solidFill>
              </a:rPr>
              <a:t>Fitt</a:t>
            </a:r>
            <a:r>
              <a:rPr lang="en-US" dirty="0">
                <a:solidFill>
                  <a:srgbClr val="00577F"/>
                </a:solidFill>
              </a:rPr>
              <a:t> et al., 1985, 1994): effusion cooling vs transpiration cooling</a:t>
            </a:r>
          </a:p>
          <a:p>
            <a:pPr>
              <a:defRPr/>
            </a:pPr>
            <a:endParaRPr lang="en-US" dirty="0">
              <a:solidFill>
                <a:srgbClr val="00577F"/>
              </a:solidFill>
            </a:endParaRPr>
          </a:p>
          <a:p>
            <a:pPr marL="285750">
              <a:buFont typeface="Wingdings" panose="05000000000000000000" pitchFamily="2" charset="2"/>
              <a:buChar char="q"/>
              <a:defRPr/>
            </a:pPr>
            <a:r>
              <a:rPr lang="en-US" b="1" dirty="0">
                <a:solidFill>
                  <a:srgbClr val="00577F"/>
                </a:solidFill>
              </a:rPr>
              <a:t> Effusion cooling </a:t>
            </a:r>
            <a:r>
              <a:rPr lang="en-US" dirty="0">
                <a:solidFill>
                  <a:srgbClr val="00577F"/>
                </a:solidFill>
              </a:rPr>
              <a:t>(Wittig et al. 1996, </a:t>
            </a:r>
            <a:r>
              <a:rPr lang="en-US" dirty="0" err="1">
                <a:solidFill>
                  <a:srgbClr val="00577F"/>
                </a:solidFill>
              </a:rPr>
              <a:t>Baldauf</a:t>
            </a:r>
            <a:r>
              <a:rPr lang="en-US" dirty="0">
                <a:solidFill>
                  <a:srgbClr val="00577F"/>
                </a:solidFill>
              </a:rPr>
              <a:t> et al. 2001): coolant injected by localized holes</a:t>
            </a:r>
          </a:p>
          <a:p>
            <a:pPr marL="1028700" lvl="1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577F"/>
                </a:solidFill>
              </a:rPr>
              <a:t>3D effects induced in the BL, which promote transition</a:t>
            </a:r>
          </a:p>
          <a:p>
            <a:pPr marL="1028700" lvl="1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577F"/>
                </a:solidFill>
              </a:rPr>
              <a:t>Typically used on gas-turbine blades (turbulent BL)</a:t>
            </a:r>
          </a:p>
          <a:p>
            <a:pPr lvl="1" indent="0">
              <a:defRPr/>
            </a:pPr>
            <a:endParaRPr lang="en-US" dirty="0">
              <a:solidFill>
                <a:srgbClr val="00577F"/>
              </a:solidFill>
            </a:endParaRPr>
          </a:p>
          <a:p>
            <a:pPr marL="571500" indent="-285750">
              <a:buFont typeface="Wingdings" panose="05000000000000000000" pitchFamily="2" charset="2"/>
              <a:buChar char="q"/>
              <a:defRPr/>
            </a:pPr>
            <a:r>
              <a:rPr lang="en-US" b="1" dirty="0">
                <a:solidFill>
                  <a:srgbClr val="00577F"/>
                </a:solidFill>
              </a:rPr>
              <a:t>Transpiration cooling </a:t>
            </a:r>
            <a:r>
              <a:rPr lang="en-US" dirty="0">
                <a:solidFill>
                  <a:srgbClr val="00577F"/>
                </a:solidFill>
              </a:rPr>
              <a:t>(</a:t>
            </a:r>
            <a:r>
              <a:rPr lang="en-US" dirty="0" err="1">
                <a:solidFill>
                  <a:srgbClr val="00577F"/>
                </a:solidFill>
              </a:rPr>
              <a:t>Meinert</a:t>
            </a:r>
            <a:r>
              <a:rPr lang="en-US" dirty="0">
                <a:solidFill>
                  <a:srgbClr val="00577F"/>
                </a:solidFill>
              </a:rPr>
              <a:t> et al. 2001, </a:t>
            </a:r>
            <a:r>
              <a:rPr lang="en-US" dirty="0" err="1">
                <a:solidFill>
                  <a:srgbClr val="00577F"/>
                </a:solidFill>
              </a:rPr>
              <a:t>Langener</a:t>
            </a:r>
            <a:r>
              <a:rPr lang="en-US" dirty="0">
                <a:solidFill>
                  <a:srgbClr val="00577F"/>
                </a:solidFill>
              </a:rPr>
              <a:t> et al. 2011): fluid injected through a porous material</a:t>
            </a:r>
          </a:p>
          <a:p>
            <a:pPr marL="1314450" lvl="1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577F"/>
                </a:solidFill>
              </a:rPr>
              <a:t>More homogeneous injection</a:t>
            </a:r>
          </a:p>
          <a:p>
            <a:pPr marL="1314450" lvl="1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577F"/>
                </a:solidFill>
              </a:rPr>
              <a:t>Higher effectiveness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4D37C89-456F-428D-84A1-E32588505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443650"/>
      </p:ext>
    </p:extLst>
  </p:cSld>
  <p:clrMapOvr>
    <a:masterClrMapping/>
  </p:clrMapOvr>
  <p:transition spd="med" advTm="392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18699" y="908720"/>
            <a:ext cx="8299787" cy="238723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400" dirty="0"/>
              <a:t>Understand the physics of blowing in hypersonic flow through porous surfaces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/>
              <a:t>Predict cooling performance – heat transfer rates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/>
              <a:t>Estimate the effects on BL stability and transition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/>
              <a:t>Validate results with experiments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3367960"/>
            <a:ext cx="5437010" cy="3180591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399681E6-B2BF-464D-AD3E-B08E402C3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699" y="224805"/>
            <a:ext cx="8426450" cy="68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1200" kern="1200">
                <a:solidFill>
                  <a:srgbClr val="005C84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1200">
                <a:solidFill>
                  <a:srgbClr val="005C84"/>
                </a:solidFill>
                <a:latin typeface="Lucida Sans" pitchFamily="32" charset="0"/>
                <a:ea typeface="MS PGothic" panose="020B0600070205080204" pitchFamily="34" charset="-128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1200">
                <a:solidFill>
                  <a:srgbClr val="005C84"/>
                </a:solidFill>
                <a:latin typeface="Lucida Sans" pitchFamily="32" charset="0"/>
                <a:ea typeface="MS PGothic" panose="020B0600070205080204" pitchFamily="34" charset="-128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1200">
                <a:solidFill>
                  <a:srgbClr val="005C84"/>
                </a:solidFill>
                <a:latin typeface="Lucida Sans" pitchFamily="32" charset="0"/>
                <a:ea typeface="MS PGothic" panose="020B0600070205080204" pitchFamily="34" charset="-128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1200">
                <a:solidFill>
                  <a:srgbClr val="005C84"/>
                </a:solidFill>
                <a:latin typeface="Lucida Sans" pitchFamily="32" charset="0"/>
                <a:ea typeface="MS PGothic" panose="020B0600070205080204" pitchFamily="34" charset="-128"/>
              </a:defRPr>
            </a:lvl5pPr>
            <a:lvl6pPr marL="2514600" indent="-228600" algn="ctr" defTabSz="44894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5C84"/>
                </a:solidFill>
                <a:latin typeface="Lucida Sans" pitchFamily="32" charset="0"/>
                <a:ea typeface="ＭＳ Ｐゴシック" pitchFamily="49" charset="-128"/>
              </a:defRPr>
            </a:lvl6pPr>
            <a:lvl7pPr marL="2971800" indent="-228600" algn="ctr" defTabSz="44894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5C84"/>
                </a:solidFill>
                <a:latin typeface="Lucida Sans" pitchFamily="32" charset="0"/>
                <a:ea typeface="ＭＳ Ｐゴシック" pitchFamily="49" charset="-128"/>
              </a:defRPr>
            </a:lvl7pPr>
            <a:lvl8pPr marL="3429000" indent="-228600" algn="ctr" defTabSz="44894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5C84"/>
                </a:solidFill>
                <a:latin typeface="Lucida Sans" pitchFamily="32" charset="0"/>
                <a:ea typeface="ＭＳ Ｐゴシック" pitchFamily="49" charset="-128"/>
              </a:defRPr>
            </a:lvl8pPr>
            <a:lvl9pPr marL="3886200" indent="-228600" algn="ctr" defTabSz="44894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5C84"/>
                </a:solidFill>
                <a:latin typeface="Lucida Sans" pitchFamily="32" charset="0"/>
                <a:ea typeface="ＭＳ Ｐゴシック" pitchFamily="49" charset="-128"/>
              </a:defRPr>
            </a:lvl9pPr>
          </a:lstStyle>
          <a:p>
            <a:pPr algn="l" eaLnBrk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en-US" sz="3200" b="1" dirty="0"/>
              <a:t>Purpose of direct numerical simulation 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4C3FD5D1-31F1-4D3B-83B4-3A5771349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6308725"/>
            <a:ext cx="190817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buSzPct val="100000"/>
              <a:buFont typeface="Times New Roman" panose="02020603050405020304" pitchFamily="18" charset="0"/>
              <a:buNone/>
            </a:pPr>
            <a:fld id="{C98604AE-47B1-4A43-8839-882E9A08FEE2}" type="slidenum">
              <a:rPr lang="en-GB" altLang="en-US" sz="1400">
                <a:solidFill>
                  <a:srgbClr val="005C84"/>
                </a:solidFill>
              </a:rPr>
              <a:pPr algn="r" eaLnBrk="1">
                <a:buSzPct val="100000"/>
                <a:buFont typeface="Times New Roman" panose="02020603050405020304" pitchFamily="18" charset="0"/>
                <a:buNone/>
              </a:pPr>
              <a:t>4</a:t>
            </a:fld>
            <a:endParaRPr lang="en-GB" altLang="en-US" sz="1400" dirty="0">
              <a:solidFill>
                <a:srgbClr val="005C84"/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B4B68A6-0D0D-4981-AFF7-E3AC767134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7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02"/>
    </mc:Choice>
    <mc:Fallback xmlns="">
      <p:transition spd="slow" advTm="40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>
            <a:extLst>
              <a:ext uri="{FF2B5EF4-FFF2-40B4-BE49-F238E27FC236}">
                <a16:creationId xmlns:a16="http://schemas.microsoft.com/office/drawing/2014/main" id="{79DA260D-A6EE-4BAC-A827-4F42251823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8775" y="252189"/>
            <a:ext cx="8605838" cy="944563"/>
          </a:xfrm>
        </p:spPr>
        <p:txBody>
          <a:bodyPr/>
          <a:lstStyle/>
          <a:p>
            <a:pPr algn="l" eaLnBrk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CN" altLang="en-GB" sz="3200" b="1" dirty="0"/>
              <a:t>Numerical method </a:t>
            </a:r>
            <a:r>
              <a:rPr lang="en-GB" altLang="zh-CN" sz="3200" b="1" dirty="0"/>
              <a:t>for full </a:t>
            </a:r>
            <a:r>
              <a:rPr lang="en-GB" altLang="zh-CN" sz="3200" b="1" dirty="0" err="1"/>
              <a:t>Navier</a:t>
            </a:r>
            <a:r>
              <a:rPr lang="en-GB" altLang="zh-CN" sz="3200" b="1" dirty="0"/>
              <a:t>-Stokes equations</a:t>
            </a:r>
            <a:endParaRPr lang="zh-CN" altLang="zh-CN" sz="3200" b="1" dirty="0"/>
          </a:p>
        </p:txBody>
      </p:sp>
      <p:sp>
        <p:nvSpPr>
          <p:cNvPr id="48131" name="Text Box 2">
            <a:extLst>
              <a:ext uri="{FF2B5EF4-FFF2-40B4-BE49-F238E27FC236}">
                <a16:creationId xmlns:a16="http://schemas.microsoft.com/office/drawing/2014/main" id="{0D476FD7-2847-4419-90EB-E8A25F25E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6308725"/>
            <a:ext cx="190817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buFont typeface="Times New Roman" panose="02020603050405020304" pitchFamily="18" charset="0"/>
              <a:buNone/>
            </a:pPr>
            <a:fld id="{4FD83298-6E0C-4B47-92B6-12E171F808E3}" type="slidenum">
              <a:rPr lang="en-GB" altLang="en-US" sz="1400">
                <a:solidFill>
                  <a:srgbClr val="005C84"/>
                </a:solidFill>
              </a:rPr>
              <a:pPr algn="r" eaLnBrk="1">
                <a:buFont typeface="Times New Roman" panose="02020603050405020304" pitchFamily="18" charset="0"/>
                <a:buNone/>
              </a:pPr>
              <a:t>5</a:t>
            </a:fld>
            <a:endParaRPr lang="en-GB" altLang="en-US" sz="1400">
              <a:solidFill>
                <a:srgbClr val="005C84"/>
              </a:solidFill>
            </a:endParaRPr>
          </a:p>
        </p:txBody>
      </p:sp>
      <p:sp>
        <p:nvSpPr>
          <p:cNvPr id="48132" name="AutoShape 3">
            <a:extLst>
              <a:ext uri="{FF2B5EF4-FFF2-40B4-BE49-F238E27FC236}">
                <a16:creationId xmlns:a16="http://schemas.microsoft.com/office/drawing/2014/main" id="{E3931D41-A83B-45B2-BFA7-93374C8552E0}"/>
              </a:ext>
            </a:extLst>
          </p:cNvPr>
          <p:cNvSpPr>
            <a:spLocks/>
          </p:cNvSpPr>
          <p:nvPr/>
        </p:nvSpPr>
        <p:spPr bwMode="auto">
          <a:xfrm>
            <a:off x="261938" y="1468487"/>
            <a:ext cx="8793162" cy="5200873"/>
          </a:xfrm>
          <a:custGeom>
            <a:avLst/>
            <a:gdLst>
              <a:gd name="T0" fmla="*/ 8424862 w 8424862"/>
              <a:gd name="T1" fmla="*/ 1108075 h 2216150"/>
              <a:gd name="T2" fmla="*/ 4212431 w 8424862"/>
              <a:gd name="T3" fmla="*/ 2216150 h 2216150"/>
              <a:gd name="T4" fmla="*/ 0 w 8424862"/>
              <a:gd name="T5" fmla="*/ 1108075 h 2216150"/>
              <a:gd name="T6" fmla="*/ 4212431 w 8424862"/>
              <a:gd name="T7" fmla="*/ 0 h 22161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8424862"/>
              <a:gd name="T13" fmla="*/ 0 h 2216150"/>
              <a:gd name="T14" fmla="*/ 8424862 w 8424862"/>
              <a:gd name="T15" fmla="*/ 2216150 h 22161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424862" h="2216150">
                <a:moveTo>
                  <a:pt x="0" y="0"/>
                </a:moveTo>
                <a:lnTo>
                  <a:pt x="23403" y="0"/>
                </a:lnTo>
                <a:lnTo>
                  <a:pt x="23403" y="6159"/>
                </a:lnTo>
                <a:lnTo>
                  <a:pt x="0" y="615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40502020204" pitchFamily="34" charset="0"/>
                <a:ea typeface="MS PGothic" panose="020B0600070205080204" pitchFamily="34" charset="-128"/>
              </a:defRPr>
            </a:lvl1pPr>
            <a:lvl2pPr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40502020204" pitchFamily="34" charset="0"/>
                <a:ea typeface="MS PGothic" panose="020B0600070205080204" pitchFamily="34" charset="-128"/>
              </a:defRPr>
            </a:lvl2pPr>
            <a:lvl3pPr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40502020204" pitchFamily="34" charset="0"/>
                <a:ea typeface="MS PGothic" panose="020B0600070205080204" pitchFamily="34" charset="-128"/>
              </a:defRPr>
            </a:lvl3pPr>
            <a:lvl4pPr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40502020204" pitchFamily="34" charset="0"/>
                <a:ea typeface="MS PGothic" panose="020B0600070205080204" pitchFamily="34" charset="-128"/>
              </a:defRPr>
            </a:lvl4pPr>
            <a:lvl5pPr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40502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40502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40502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40502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405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550"/>
              </a:spcBef>
              <a:buClr>
                <a:srgbClr val="005C84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1600" b="1" dirty="0">
                <a:solidFill>
                  <a:srgbClr val="005C84"/>
                </a:solidFill>
                <a:sym typeface="MS PGothic" panose="020B0600070205080204" pitchFamily="34" charset="-128"/>
              </a:rPr>
              <a:t>Finite volume </a:t>
            </a:r>
            <a:r>
              <a:rPr lang="en-US" altLang="zh-CN" sz="1600" dirty="0">
                <a:solidFill>
                  <a:srgbClr val="005C84"/>
                </a:solidFill>
                <a:sym typeface="MS PGothic" panose="020B0600070205080204" pitchFamily="34" charset="-128"/>
              </a:rPr>
              <a:t>approach in a Cartesian reference system with embedded boundaries</a:t>
            </a:r>
            <a:endParaRPr lang="en-US" altLang="zh-CN" sz="1600" dirty="0">
              <a:solidFill>
                <a:srgbClr val="005C84"/>
              </a:solidFill>
            </a:endParaRPr>
          </a:p>
          <a:p>
            <a:pPr eaLnBrk="1" hangingPunct="1">
              <a:spcBef>
                <a:spcPts val="550"/>
              </a:spcBef>
              <a:buClr>
                <a:srgbClr val="005C84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rgbClr val="005C84"/>
                </a:solidFill>
                <a:sym typeface="MS PGothic" panose="020B0600070205080204" pitchFamily="34" charset="-128"/>
              </a:rPr>
              <a:t>Structured-adaptive-mesh-refinement (</a:t>
            </a:r>
            <a:r>
              <a:rPr lang="en-US" altLang="zh-CN" sz="1600" b="1" dirty="0">
                <a:solidFill>
                  <a:srgbClr val="005C84"/>
                </a:solidFill>
                <a:sym typeface="MS PGothic" panose="020B0600070205080204" pitchFamily="34" charset="-128"/>
              </a:rPr>
              <a:t>SAMR</a:t>
            </a:r>
            <a:r>
              <a:rPr lang="en-US" altLang="zh-CN" sz="1600" dirty="0">
                <a:solidFill>
                  <a:srgbClr val="005C84"/>
                </a:solidFill>
                <a:sym typeface="MS PGothic" panose="020B0600070205080204" pitchFamily="34" charset="-128"/>
              </a:rPr>
              <a:t>) algorithm (AMROC - </a:t>
            </a:r>
            <a:r>
              <a:rPr lang="en-GB" altLang="en-US" sz="1600" dirty="0">
                <a:solidFill>
                  <a:srgbClr val="005C84"/>
                </a:solidFill>
                <a:sym typeface="MS PGothic" panose="020B0600070205080204" pitchFamily="34" charset="-128"/>
              </a:rPr>
              <a:t>Deiterding, 2005 &amp; 2011</a:t>
            </a:r>
            <a:r>
              <a:rPr lang="en-US" altLang="en-GB" sz="1600" dirty="0">
                <a:solidFill>
                  <a:srgbClr val="005C84"/>
                </a:solidFill>
                <a:sym typeface="MS PGothic" panose="020B0600070205080204" pitchFamily="34" charset="-128"/>
              </a:rPr>
              <a:t>)</a:t>
            </a:r>
            <a:r>
              <a:rPr lang="en-US" altLang="zh-CN" sz="1600" dirty="0">
                <a:solidFill>
                  <a:srgbClr val="005C84"/>
                </a:solidFill>
                <a:sym typeface="MS PGothic" panose="020B0600070205080204" pitchFamily="34" charset="-128"/>
              </a:rPr>
              <a:t>: the Cartesian grid is </a:t>
            </a:r>
            <a:r>
              <a:rPr lang="en-US" altLang="zh-CN" sz="1600" b="1" dirty="0">
                <a:solidFill>
                  <a:srgbClr val="005C84"/>
                </a:solidFill>
                <a:sym typeface="MS PGothic" panose="020B0600070205080204" pitchFamily="34" charset="-128"/>
              </a:rPr>
              <a:t>locally refined</a:t>
            </a:r>
            <a:r>
              <a:rPr lang="en-US" altLang="zh-CN" sz="1600" dirty="0">
                <a:solidFill>
                  <a:srgbClr val="005C84"/>
                </a:solidFill>
                <a:sym typeface="MS PGothic" panose="020B0600070205080204" pitchFamily="34" charset="-128"/>
              </a:rPr>
              <a:t> by adding consecutive finer grid levels during the iteration cycles (patch-wise refinement strategy) </a:t>
            </a:r>
          </a:p>
          <a:p>
            <a:pPr eaLnBrk="1" hangingPunct="1">
              <a:spcBef>
                <a:spcPts val="550"/>
              </a:spcBef>
              <a:buClr>
                <a:srgbClr val="005C84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1600" b="1" dirty="0">
                <a:solidFill>
                  <a:srgbClr val="005C84"/>
                </a:solidFill>
              </a:rPr>
              <a:t>Hybrid WENO-CD </a:t>
            </a:r>
            <a:r>
              <a:rPr lang="en-US" altLang="zh-CN" sz="1600" dirty="0">
                <a:solidFill>
                  <a:srgbClr val="005C84"/>
                </a:solidFill>
              </a:rPr>
              <a:t>method up to </a:t>
            </a:r>
            <a:r>
              <a:rPr lang="en-US" altLang="zh-CN" sz="1600" b="1" dirty="0">
                <a:solidFill>
                  <a:srgbClr val="005C84"/>
                </a:solidFill>
              </a:rPr>
              <a:t>6</a:t>
            </a:r>
            <a:r>
              <a:rPr lang="en-US" altLang="zh-CN" sz="1600" b="1" baseline="30000" dirty="0">
                <a:solidFill>
                  <a:srgbClr val="005C84"/>
                </a:solidFill>
              </a:rPr>
              <a:t>th</a:t>
            </a:r>
            <a:r>
              <a:rPr lang="en-US" altLang="zh-CN" sz="1600" b="1" dirty="0">
                <a:solidFill>
                  <a:srgbClr val="005C84"/>
                </a:solidFill>
              </a:rPr>
              <a:t> -order </a:t>
            </a:r>
            <a:r>
              <a:rPr lang="en-US" altLang="zh-CN" sz="1600" dirty="0">
                <a:solidFill>
                  <a:srgbClr val="005C84"/>
                </a:solidFill>
              </a:rPr>
              <a:t>accurate for both inviscid and viscous fluxes (Cerminara, Deiterding, Sandham, 2018)</a:t>
            </a:r>
          </a:p>
          <a:p>
            <a:pPr eaLnBrk="1" hangingPunct="1">
              <a:spcBef>
                <a:spcPts val="550"/>
              </a:spcBef>
              <a:buClr>
                <a:srgbClr val="005C84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rgbClr val="005C84"/>
                </a:solidFill>
              </a:rPr>
              <a:t>Central Differencing (CD) scheme used in the smooth regions:</a:t>
            </a:r>
          </a:p>
          <a:p>
            <a:pPr marL="0" indent="0" eaLnBrk="1" hangingPunct="1">
              <a:spcBef>
                <a:spcPts val="550"/>
              </a:spcBef>
              <a:buClr>
                <a:srgbClr val="005C84"/>
              </a:buClr>
              <a:defRPr/>
            </a:pPr>
            <a:r>
              <a:rPr lang="en-US" altLang="zh-CN" sz="1600" dirty="0">
                <a:solidFill>
                  <a:srgbClr val="005C84"/>
                </a:solidFill>
              </a:rPr>
              <a:t>	E.g. for 6</a:t>
            </a:r>
            <a:r>
              <a:rPr lang="en-US" altLang="zh-CN" sz="1600" baseline="30000" dirty="0">
                <a:solidFill>
                  <a:srgbClr val="005C84"/>
                </a:solidFill>
              </a:rPr>
              <a:t>th</a:t>
            </a:r>
            <a:r>
              <a:rPr lang="en-US" altLang="zh-CN" sz="1600" dirty="0">
                <a:solidFill>
                  <a:srgbClr val="005C84"/>
                </a:solidFill>
              </a:rPr>
              <a:t> -order, the numerical flux at the interfaces is evaluated as</a:t>
            </a:r>
          </a:p>
          <a:p>
            <a:pPr marL="0" indent="0" eaLnBrk="1" hangingPunct="1">
              <a:spcBef>
                <a:spcPts val="550"/>
              </a:spcBef>
              <a:buClr>
                <a:srgbClr val="005C84"/>
              </a:buClr>
              <a:defRPr/>
            </a:pPr>
            <a:endParaRPr lang="en-US" altLang="zh-CN" sz="1600" dirty="0">
              <a:solidFill>
                <a:srgbClr val="005C84"/>
              </a:solidFill>
            </a:endParaRPr>
          </a:p>
          <a:p>
            <a:pPr eaLnBrk="1" hangingPunct="1">
              <a:spcBef>
                <a:spcPts val="550"/>
              </a:spcBef>
              <a:buClr>
                <a:srgbClr val="005C84"/>
              </a:buClr>
              <a:buFont typeface="Arial" panose="020B0604020202020204" pitchFamily="34" charset="0"/>
              <a:buChar char="•"/>
              <a:defRPr/>
            </a:pPr>
            <a:endParaRPr lang="en-US" altLang="zh-CN" sz="1600" dirty="0">
              <a:solidFill>
                <a:srgbClr val="005C84"/>
              </a:solidFill>
            </a:endParaRPr>
          </a:p>
          <a:p>
            <a:pPr eaLnBrk="1" hangingPunct="1">
              <a:spcBef>
                <a:spcPts val="550"/>
              </a:spcBef>
              <a:buClr>
                <a:srgbClr val="005C84"/>
              </a:buClr>
              <a:buFont typeface="Arial" panose="020B0604020202020204" pitchFamily="34" charset="0"/>
              <a:buChar char="•"/>
              <a:defRPr/>
            </a:pPr>
            <a:endParaRPr lang="en-US" altLang="zh-CN" sz="1600" dirty="0">
              <a:solidFill>
                <a:srgbClr val="005C84"/>
              </a:solidFill>
            </a:endParaRPr>
          </a:p>
          <a:p>
            <a:pPr marL="0" indent="0" eaLnBrk="1" hangingPunct="1">
              <a:spcBef>
                <a:spcPts val="550"/>
              </a:spcBef>
              <a:buClr>
                <a:srgbClr val="005C84"/>
              </a:buClr>
              <a:defRPr/>
            </a:pPr>
            <a:endParaRPr lang="en-US" altLang="zh-CN" sz="1600" dirty="0">
              <a:solidFill>
                <a:srgbClr val="005C84"/>
              </a:solidFill>
            </a:endParaRPr>
          </a:p>
          <a:p>
            <a:pPr eaLnBrk="1" hangingPunct="1">
              <a:spcBef>
                <a:spcPts val="550"/>
              </a:spcBef>
              <a:buClr>
                <a:srgbClr val="005C84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rgbClr val="005C84"/>
                </a:solidFill>
                <a:sym typeface="MS PGothic" panose="020B0600070205080204" pitchFamily="34" charset="-128"/>
              </a:rPr>
              <a:t>3</a:t>
            </a:r>
            <a:r>
              <a:rPr lang="en-US" altLang="zh-CN" sz="1600" baseline="30000" dirty="0">
                <a:solidFill>
                  <a:srgbClr val="005C84"/>
                </a:solidFill>
                <a:sym typeface="MS PGothic" panose="020B0600070205080204" pitchFamily="34" charset="-128"/>
              </a:rPr>
              <a:t>rd</a:t>
            </a:r>
            <a:r>
              <a:rPr lang="en-US" altLang="zh-CN" sz="1600" dirty="0">
                <a:solidFill>
                  <a:srgbClr val="005C84"/>
                </a:solidFill>
                <a:sym typeface="MS PGothic" panose="020B0600070205080204" pitchFamily="34" charset="-128"/>
              </a:rPr>
              <a:t> –order </a:t>
            </a:r>
            <a:r>
              <a:rPr lang="en-US" altLang="zh-CN" sz="1600" dirty="0" err="1">
                <a:solidFill>
                  <a:srgbClr val="005C84"/>
                </a:solidFill>
                <a:sym typeface="MS PGothic" panose="020B0600070205080204" pitchFamily="34" charset="-128"/>
              </a:rPr>
              <a:t>Runge-Kutta</a:t>
            </a:r>
            <a:r>
              <a:rPr lang="en-US" altLang="zh-CN" sz="1600" dirty="0">
                <a:solidFill>
                  <a:srgbClr val="005C84"/>
                </a:solidFill>
                <a:sym typeface="MS PGothic" panose="020B0600070205080204" pitchFamily="34" charset="-128"/>
              </a:rPr>
              <a:t> for time integration</a:t>
            </a:r>
          </a:p>
          <a:p>
            <a:pPr eaLnBrk="1" hangingPunct="1">
              <a:spcBef>
                <a:spcPts val="550"/>
              </a:spcBef>
              <a:buClr>
                <a:srgbClr val="005C84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1600" b="1" dirty="0">
                <a:solidFill>
                  <a:srgbClr val="005C84"/>
                </a:solidFill>
                <a:sym typeface="MS PGothic" panose="020B0600070205080204" pitchFamily="34" charset="-128"/>
              </a:rPr>
              <a:t>Characteristic-based switch </a:t>
            </a:r>
            <a:r>
              <a:rPr lang="en-US" altLang="zh-CN" sz="1600" dirty="0">
                <a:solidFill>
                  <a:srgbClr val="005C84"/>
                </a:solidFill>
                <a:sym typeface="MS PGothic" panose="020B0600070205080204" pitchFamily="34" charset="-128"/>
              </a:rPr>
              <a:t>to a high-resolution WENO scheme to handle discontinuities in a computationally efficient way (Hill and Pullin, 2004)</a:t>
            </a:r>
          </a:p>
          <a:p>
            <a:pPr eaLnBrk="1" hangingPunct="1">
              <a:spcBef>
                <a:spcPts val="550"/>
              </a:spcBef>
              <a:buClr>
                <a:srgbClr val="005C84"/>
              </a:buClr>
              <a:buFont typeface="Arial" panose="020B0604020202020204" pitchFamily="34" charset="0"/>
              <a:buChar char="•"/>
              <a:defRPr/>
            </a:pPr>
            <a:endParaRPr lang="en-US" altLang="zh-CN" sz="1600" dirty="0">
              <a:solidFill>
                <a:srgbClr val="005C84"/>
              </a:solidFill>
              <a:sym typeface="MS PGothic" panose="020B0600070205080204" pitchFamily="34" charset="-128"/>
            </a:endParaRPr>
          </a:p>
          <a:p>
            <a:pPr eaLnBrk="1" hangingPunct="1">
              <a:spcBef>
                <a:spcPts val="550"/>
              </a:spcBef>
              <a:buClr>
                <a:srgbClr val="005C84"/>
              </a:buClr>
              <a:defRPr/>
            </a:pPr>
            <a:endParaRPr lang="en-US" altLang="zh-CN" sz="2000" dirty="0">
              <a:solidFill>
                <a:srgbClr val="005C84"/>
              </a:solidFill>
            </a:endParaRPr>
          </a:p>
          <a:p>
            <a:pPr eaLnBrk="1" hangingPunct="1">
              <a:spcBef>
                <a:spcPts val="550"/>
              </a:spcBef>
              <a:buClr>
                <a:srgbClr val="005C84"/>
              </a:buClr>
              <a:buFont typeface="Arial" panose="020B0604020202020204" pitchFamily="34" charset="0"/>
              <a:buChar char="•"/>
              <a:defRPr/>
            </a:pPr>
            <a:endParaRPr lang="en-US" altLang="zh-CN" sz="2000" dirty="0">
              <a:solidFill>
                <a:srgbClr val="005C84"/>
              </a:solidFill>
            </a:endParaRPr>
          </a:p>
        </p:txBody>
      </p:sp>
      <p:pic>
        <p:nvPicPr>
          <p:cNvPr id="48133" name="Picture 3">
            <a:extLst>
              <a:ext uri="{FF2B5EF4-FFF2-40B4-BE49-F238E27FC236}">
                <a16:creationId xmlns:a16="http://schemas.microsoft.com/office/drawing/2014/main" id="{C04A1F67-063E-4C85-8F0B-30374DE92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33056"/>
            <a:ext cx="64103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4">
            <a:extLst>
              <a:ext uri="{FF2B5EF4-FFF2-40B4-BE49-F238E27FC236}">
                <a16:creationId xmlns:a16="http://schemas.microsoft.com/office/drawing/2014/main" id="{763CE6DD-EFF5-4DC9-A9A2-1C2AB3F4D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33" y="4515495"/>
            <a:ext cx="1138237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5">
            <a:extLst>
              <a:ext uri="{FF2B5EF4-FFF2-40B4-BE49-F238E27FC236}">
                <a16:creationId xmlns:a16="http://schemas.microsoft.com/office/drawing/2014/main" id="{8658E989-F36C-4FC6-A139-FB3730F48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932" y="4464968"/>
            <a:ext cx="12223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6">
            <a:extLst>
              <a:ext uri="{FF2B5EF4-FFF2-40B4-BE49-F238E27FC236}">
                <a16:creationId xmlns:a16="http://schemas.microsoft.com/office/drawing/2014/main" id="{ACFCAB38-76B2-4F2D-8CA5-71282E708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070" y="4471045"/>
            <a:ext cx="115093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7D1797F-34F8-406B-9C66-3E9DF5A887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61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>
            <a:extLst>
              <a:ext uri="{FF2B5EF4-FFF2-40B4-BE49-F238E27FC236}">
                <a16:creationId xmlns:a16="http://schemas.microsoft.com/office/drawing/2014/main" id="{2E9771BD-544B-4E32-97FB-6BAE9A7920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8775" y="274636"/>
            <a:ext cx="8426450" cy="561976"/>
          </a:xfrm>
        </p:spPr>
        <p:txBody>
          <a:bodyPr/>
          <a:lstStyle/>
          <a:p>
            <a:pPr algn="l" eaLnBrk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zh-CN" sz="3200" b="1" dirty="0"/>
              <a:t>S</a:t>
            </a:r>
            <a:r>
              <a:rPr lang="zh-CN" altLang="zh-CN" sz="3200" b="1" dirty="0"/>
              <a:t>hock-capturing scheme</a:t>
            </a:r>
          </a:p>
        </p:txBody>
      </p:sp>
      <p:sp>
        <p:nvSpPr>
          <p:cNvPr id="50179" name="Text Box 2">
            <a:extLst>
              <a:ext uri="{FF2B5EF4-FFF2-40B4-BE49-F238E27FC236}">
                <a16:creationId xmlns:a16="http://schemas.microsoft.com/office/drawing/2014/main" id="{F4122BB3-CC37-4520-A355-D7024DAB8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6344369"/>
            <a:ext cx="190817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buFont typeface="Times New Roman" panose="02020603050405020304" pitchFamily="18" charset="0"/>
              <a:buNone/>
            </a:pPr>
            <a:fld id="{16D56B60-18F0-418B-9B07-8985BEC1CF1C}" type="slidenum">
              <a:rPr lang="en-GB" altLang="en-US" sz="1400">
                <a:solidFill>
                  <a:srgbClr val="005C84"/>
                </a:solidFill>
              </a:rPr>
              <a:pPr algn="r" eaLnBrk="1">
                <a:buFont typeface="Times New Roman" panose="02020603050405020304" pitchFamily="18" charset="0"/>
                <a:buNone/>
              </a:pPr>
              <a:t>6</a:t>
            </a:fld>
            <a:endParaRPr lang="en-GB" altLang="en-US" sz="1400">
              <a:solidFill>
                <a:srgbClr val="005C84"/>
              </a:solidFill>
            </a:endParaRPr>
          </a:p>
        </p:txBody>
      </p:sp>
      <p:sp>
        <p:nvSpPr>
          <p:cNvPr id="50180" name="AutoShape 3">
            <a:extLst>
              <a:ext uri="{FF2B5EF4-FFF2-40B4-BE49-F238E27FC236}">
                <a16:creationId xmlns:a16="http://schemas.microsoft.com/office/drawing/2014/main" id="{0F75CFED-4A0D-4DE9-8C32-FEAE707B5279}"/>
              </a:ext>
            </a:extLst>
          </p:cNvPr>
          <p:cNvSpPr>
            <a:spLocks/>
          </p:cNvSpPr>
          <p:nvPr/>
        </p:nvSpPr>
        <p:spPr bwMode="auto">
          <a:xfrm>
            <a:off x="261938" y="1052736"/>
            <a:ext cx="8793162" cy="5200650"/>
          </a:xfrm>
          <a:custGeom>
            <a:avLst/>
            <a:gdLst>
              <a:gd name="T0" fmla="*/ 10890718 w 8424862"/>
              <a:gd name="T1" fmla="*/ 185063164 h 2216150"/>
              <a:gd name="T2" fmla="*/ 5445358 w 8424862"/>
              <a:gd name="T3" fmla="*/ 370126361 h 2216150"/>
              <a:gd name="T4" fmla="*/ 0 w 8424862"/>
              <a:gd name="T5" fmla="*/ 185063164 h 2216150"/>
              <a:gd name="T6" fmla="*/ 5445358 w 8424862"/>
              <a:gd name="T7" fmla="*/ 0 h 22161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8424862"/>
              <a:gd name="T13" fmla="*/ 0 h 2216150"/>
              <a:gd name="T14" fmla="*/ 8424862 w 8424862"/>
              <a:gd name="T15" fmla="*/ 2216150 h 22161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424862" h="2216150">
                <a:moveTo>
                  <a:pt x="0" y="0"/>
                </a:moveTo>
                <a:lnTo>
                  <a:pt x="23403" y="0"/>
                </a:lnTo>
                <a:lnTo>
                  <a:pt x="23403" y="6159"/>
                </a:lnTo>
                <a:lnTo>
                  <a:pt x="0" y="615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defTabSz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 marL="914400" indent="-457200" defTabSz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 defTabSz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 defTabSz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 defTabSz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550"/>
              </a:spcBef>
              <a:buClr>
                <a:srgbClr val="005C84"/>
              </a:buClr>
              <a:buFont typeface="Arial" panose="020B0604020202020204" pitchFamily="34" charset="0"/>
              <a:buChar char="•"/>
            </a:pPr>
            <a:r>
              <a:rPr lang="en-US" altLang="zh-CN" noProof="1">
                <a:solidFill>
                  <a:srgbClr val="005C84"/>
                </a:solidFill>
              </a:rPr>
              <a:t>Weighted-essentialy-non-oscillatory - symmetric - order-optimized (</a:t>
            </a:r>
            <a:r>
              <a:rPr lang="en-US" altLang="zh-CN" b="1" noProof="1">
                <a:solidFill>
                  <a:srgbClr val="005C84"/>
                </a:solidFill>
              </a:rPr>
              <a:t>WENO-SYMOO</a:t>
            </a:r>
            <a:r>
              <a:rPr lang="en-US" altLang="zh-CN" noProof="1">
                <a:solidFill>
                  <a:srgbClr val="005C84"/>
                </a:solidFill>
              </a:rPr>
              <a:t>) scheme (Martin et al. 2006)</a:t>
            </a:r>
          </a:p>
          <a:p>
            <a:pPr eaLnBrk="1" hangingPunct="1">
              <a:spcBef>
                <a:spcPts val="550"/>
              </a:spcBef>
              <a:buClr>
                <a:srgbClr val="005C84"/>
              </a:buClr>
              <a:buFont typeface="Arial" panose="020B0604020202020204" pitchFamily="34" charset="0"/>
              <a:buChar char="•"/>
            </a:pPr>
            <a:r>
              <a:rPr lang="en-US" altLang="zh-CN" b="1" noProof="1">
                <a:solidFill>
                  <a:srgbClr val="005C84"/>
                </a:solidFill>
              </a:rPr>
              <a:t>Reduced dissipation</a:t>
            </a:r>
            <a:r>
              <a:rPr lang="en-US" altLang="zh-CN" noProof="1">
                <a:solidFill>
                  <a:srgbClr val="005C84"/>
                </a:solidFill>
              </a:rPr>
              <a:t> (compared to 5th-order </a:t>
            </a:r>
            <a:r>
              <a:rPr lang="en-US" altLang="zh-CN" noProof="1">
                <a:solidFill>
                  <a:srgbClr val="005C84"/>
                </a:solidFill>
                <a:sym typeface="+mn-ea"/>
              </a:rPr>
              <a:t>WENO-JS, Jiang and Shu 1996),</a:t>
            </a:r>
            <a:r>
              <a:rPr lang="en-US" altLang="zh-CN" noProof="1">
                <a:solidFill>
                  <a:srgbClr val="005C84"/>
                </a:solidFill>
              </a:rPr>
              <a:t> and </a:t>
            </a:r>
            <a:r>
              <a:rPr lang="en-US" altLang="zh-CN" b="1" noProof="1">
                <a:solidFill>
                  <a:srgbClr val="005C84"/>
                </a:solidFill>
              </a:rPr>
              <a:t>6th</a:t>
            </a:r>
            <a:r>
              <a:rPr lang="en-US" altLang="zh-CN" noProof="1">
                <a:solidFill>
                  <a:srgbClr val="005C84"/>
                </a:solidFill>
              </a:rPr>
              <a:t> maximum formal </a:t>
            </a:r>
            <a:r>
              <a:rPr lang="en-US" altLang="zh-CN" b="1" noProof="1">
                <a:solidFill>
                  <a:srgbClr val="005C84"/>
                </a:solidFill>
              </a:rPr>
              <a:t>order</a:t>
            </a:r>
            <a:r>
              <a:rPr lang="en-US" altLang="zh-CN" noProof="1">
                <a:solidFill>
                  <a:srgbClr val="005C84"/>
                </a:solidFill>
              </a:rPr>
              <a:t> of accuracy, reached through:</a:t>
            </a:r>
          </a:p>
          <a:p>
            <a:pPr lvl="1" eaLnBrk="1" hangingPunct="1">
              <a:spcBef>
                <a:spcPts val="550"/>
              </a:spcBef>
              <a:buClr>
                <a:srgbClr val="005C84"/>
              </a:buClr>
              <a:buFont typeface="Lucida Sans" panose="020B0602030504020204" pitchFamily="34" charset="0"/>
              <a:buAutoNum type="arabicPeriod"/>
            </a:pPr>
            <a:r>
              <a:rPr lang="en-US" altLang="zh-CN" noProof="1">
                <a:solidFill>
                  <a:srgbClr val="005C84"/>
                </a:solidFill>
              </a:rPr>
              <a:t>Symmetrization: a </a:t>
            </a:r>
            <a:r>
              <a:rPr lang="en-US" altLang="zh-CN" b="1" noProof="1">
                <a:solidFill>
                  <a:srgbClr val="005C84"/>
                </a:solidFill>
              </a:rPr>
              <a:t>fourth</a:t>
            </a:r>
            <a:r>
              <a:rPr lang="en-US" altLang="zh-CN" noProof="1">
                <a:solidFill>
                  <a:srgbClr val="005C84"/>
                </a:solidFill>
              </a:rPr>
              <a:t> candidate </a:t>
            </a:r>
            <a:r>
              <a:rPr lang="en-US" altLang="zh-CN" b="1" noProof="1">
                <a:solidFill>
                  <a:srgbClr val="005C84"/>
                </a:solidFill>
              </a:rPr>
              <a:t>stencil</a:t>
            </a:r>
            <a:r>
              <a:rPr lang="en-US" altLang="zh-CN" noProof="1">
                <a:solidFill>
                  <a:srgbClr val="005C84"/>
                </a:solidFill>
              </a:rPr>
              <a:t> is </a:t>
            </a:r>
            <a:r>
              <a:rPr lang="en-US" altLang="zh-CN" b="1" noProof="1">
                <a:solidFill>
                  <a:srgbClr val="005C84"/>
                </a:solidFill>
              </a:rPr>
              <a:t>added</a:t>
            </a:r>
            <a:r>
              <a:rPr lang="en-US" altLang="zh-CN" noProof="1">
                <a:solidFill>
                  <a:srgbClr val="005C84"/>
                </a:solidFill>
              </a:rPr>
              <a:t> to the initial (</a:t>
            </a:r>
            <a:r>
              <a:rPr lang="en-US" altLang="zh-CN" i="1" noProof="1">
                <a:solidFill>
                  <a:srgbClr val="005C84"/>
                </a:solidFill>
              </a:rPr>
              <a:t>r</a:t>
            </a:r>
            <a:r>
              <a:rPr lang="en-US" altLang="zh-CN" noProof="1">
                <a:solidFill>
                  <a:srgbClr val="005C84"/>
                </a:solidFill>
              </a:rPr>
              <a:t>=3)-points upwinded-biased candidate stencils of the WENO-JS</a:t>
            </a:r>
          </a:p>
          <a:p>
            <a:pPr lvl="1" eaLnBrk="1" hangingPunct="1">
              <a:spcBef>
                <a:spcPts val="550"/>
              </a:spcBef>
              <a:buClr>
                <a:srgbClr val="005C84"/>
              </a:buClr>
              <a:buFont typeface="Lucida Sans" panose="020B0602030504020204" pitchFamily="34" charset="0"/>
              <a:buAutoNum type="arabicPeriod"/>
            </a:pPr>
            <a:r>
              <a:rPr lang="en-US" altLang="zh-CN" noProof="1">
                <a:solidFill>
                  <a:srgbClr val="005C84"/>
                </a:solidFill>
              </a:rPr>
              <a:t>Optimal weights </a:t>
            </a:r>
            <a:r>
              <a:rPr lang="en-US" altLang="zh-CN" i="1" noProof="1">
                <a:solidFill>
                  <a:srgbClr val="005C84"/>
                </a:solidFill>
              </a:rPr>
              <a:t>C</a:t>
            </a:r>
            <a:r>
              <a:rPr lang="en-US" altLang="zh-CN" i="1" baseline="-25000" noProof="1">
                <a:solidFill>
                  <a:srgbClr val="005C84"/>
                </a:solidFill>
              </a:rPr>
              <a:t>k </a:t>
            </a:r>
            <a:r>
              <a:rPr lang="en-US" altLang="zh-CN" noProof="1">
                <a:solidFill>
                  <a:srgbClr val="005C84"/>
                </a:solidFill>
              </a:rPr>
              <a:t>to guarantee 6th-order accuracy</a:t>
            </a:r>
          </a:p>
          <a:p>
            <a:pPr eaLnBrk="1" hangingPunct="1">
              <a:spcBef>
                <a:spcPts val="550"/>
              </a:spcBef>
              <a:buClr>
                <a:srgbClr val="005C84"/>
              </a:buClr>
              <a:buFont typeface="Arial" panose="020B0604020202020204" pitchFamily="34" charset="0"/>
              <a:buNone/>
            </a:pPr>
            <a:endParaRPr lang="en-US" altLang="zh-CN" noProof="1">
              <a:solidFill>
                <a:srgbClr val="005C84"/>
              </a:solidFill>
            </a:endParaRPr>
          </a:p>
          <a:p>
            <a:pPr eaLnBrk="1" hangingPunct="1">
              <a:spcBef>
                <a:spcPts val="550"/>
              </a:spcBef>
              <a:buClr>
                <a:srgbClr val="005C84"/>
              </a:buClr>
              <a:buFont typeface="Arial" panose="020B0604020202020204" pitchFamily="34" charset="0"/>
              <a:buNone/>
            </a:pPr>
            <a:endParaRPr lang="en-US" altLang="zh-CN" noProof="1">
              <a:solidFill>
                <a:srgbClr val="005C84"/>
              </a:solidFill>
            </a:endParaRPr>
          </a:p>
        </p:txBody>
      </p:sp>
      <p:pic>
        <p:nvPicPr>
          <p:cNvPr id="50181" name="Picture 2">
            <a:extLst>
              <a:ext uri="{FF2B5EF4-FFF2-40B4-BE49-F238E27FC236}">
                <a16:creationId xmlns:a16="http://schemas.microsoft.com/office/drawing/2014/main" id="{A193C131-E6A3-414E-A179-CA3B8454A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3573686"/>
            <a:ext cx="1681163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7">
            <a:extLst>
              <a:ext uri="{FF2B5EF4-FFF2-40B4-BE49-F238E27FC236}">
                <a16:creationId xmlns:a16="http://schemas.microsoft.com/office/drawing/2014/main" id="{2F8C4F7A-3CD4-4AF4-8B34-2F5ABA128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788" y="3573686"/>
            <a:ext cx="2735262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8">
            <a:extLst>
              <a:ext uri="{FF2B5EF4-FFF2-40B4-BE49-F238E27FC236}">
                <a16:creationId xmlns:a16="http://schemas.microsoft.com/office/drawing/2014/main" id="{E893797A-16B1-4B4B-B44A-6E44ACCD2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4508724"/>
            <a:ext cx="15589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9">
            <a:extLst>
              <a:ext uri="{FF2B5EF4-FFF2-40B4-BE49-F238E27FC236}">
                <a16:creationId xmlns:a16="http://schemas.microsoft.com/office/drawing/2014/main" id="{F28BA076-080B-4CC4-B826-4AF649988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8" y="4365849"/>
            <a:ext cx="17272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Picture 10">
            <a:extLst>
              <a:ext uri="{FF2B5EF4-FFF2-40B4-BE49-F238E27FC236}">
                <a16:creationId xmlns:a16="http://schemas.microsoft.com/office/drawing/2014/main" id="{1457EB0C-DBF2-4937-900B-CBD9D2ECF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5300886"/>
            <a:ext cx="39290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6" name="TextBox 11">
            <a:extLst>
              <a:ext uri="{FF2B5EF4-FFF2-40B4-BE49-F238E27FC236}">
                <a16:creationId xmlns:a16="http://schemas.microsoft.com/office/drawing/2014/main" id="{E17AFB34-439B-4CF4-BA97-54109EE6E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8538" y="3630836"/>
            <a:ext cx="34353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GB" sz="1600">
                <a:solidFill>
                  <a:srgbClr val="00577F"/>
                </a:solidFill>
              </a:rPr>
              <a:t>r-th-order polynomial interpolation on the k-th stencil</a:t>
            </a:r>
          </a:p>
        </p:txBody>
      </p:sp>
      <p:sp>
        <p:nvSpPr>
          <p:cNvPr id="50187" name="TextBox 12">
            <a:extLst>
              <a:ext uri="{FF2B5EF4-FFF2-40B4-BE49-F238E27FC236}">
                <a16:creationId xmlns:a16="http://schemas.microsoft.com/office/drawing/2014/main" id="{7BA12B22-57F9-473A-8F6F-503ACF6EB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8325" y="4508724"/>
            <a:ext cx="1435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GB" sz="1600">
                <a:solidFill>
                  <a:srgbClr val="00577F"/>
                </a:solidFill>
              </a:rPr>
              <a:t>weight of the k-th interp.</a:t>
            </a:r>
          </a:p>
        </p:txBody>
      </p:sp>
      <p:sp>
        <p:nvSpPr>
          <p:cNvPr id="50188" name="TextBox 13">
            <a:extLst>
              <a:ext uri="{FF2B5EF4-FFF2-40B4-BE49-F238E27FC236}">
                <a16:creationId xmlns:a16="http://schemas.microsoft.com/office/drawing/2014/main" id="{2F7CAB37-83E2-4663-9A87-D742ACBD1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438" y="6093049"/>
            <a:ext cx="22383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GB" sz="1600">
                <a:solidFill>
                  <a:srgbClr val="00577F"/>
                </a:solidFill>
              </a:rPr>
              <a:t>smoothness indicator</a:t>
            </a:r>
          </a:p>
        </p:txBody>
      </p:sp>
      <p:pic>
        <p:nvPicPr>
          <p:cNvPr id="50189" name="Picture 14">
            <a:extLst>
              <a:ext uri="{FF2B5EF4-FFF2-40B4-BE49-F238E27FC236}">
                <a16:creationId xmlns:a16="http://schemas.microsoft.com/office/drawing/2014/main" id="{6073796D-6497-4264-A243-F0D55B7F8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50" y="4364261"/>
            <a:ext cx="3843338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0" name="TextBox 15">
            <a:extLst>
              <a:ext uri="{FF2B5EF4-FFF2-40B4-BE49-F238E27FC236}">
                <a16:creationId xmlns:a16="http://schemas.microsoft.com/office/drawing/2014/main" id="{B9E69D28-643A-45BC-BDFE-4390CA7F1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5877149"/>
            <a:ext cx="2363788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1600">
                <a:solidFill>
                  <a:srgbClr val="005C84"/>
                </a:solidFill>
                <a:sym typeface="Arial" panose="020B0604020202020204" pitchFamily="34" charset="0"/>
              </a:rPr>
              <a:t>from Martin et al. 2006</a:t>
            </a:r>
            <a:endParaRPr lang="en-GB" altLang="en-US" sz="16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77B1493-D13F-4AC6-A247-B95292CAB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20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>
            <a:extLst>
              <a:ext uri="{FF2B5EF4-FFF2-40B4-BE49-F238E27FC236}">
                <a16:creationId xmlns:a16="http://schemas.microsoft.com/office/drawing/2014/main" id="{FA35B091-B7EB-488F-8B5D-EE077548EC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8775" y="368299"/>
            <a:ext cx="8426450" cy="576263"/>
          </a:xfrm>
        </p:spPr>
        <p:txBody>
          <a:bodyPr/>
          <a:lstStyle/>
          <a:p>
            <a:pPr algn="l" eaLnBrk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zh-CN" sz="3200" b="1" dirty="0"/>
              <a:t>Scheme </a:t>
            </a:r>
            <a:r>
              <a:rPr lang="zh-CN" altLang="zh-CN" sz="3200" b="1" dirty="0"/>
              <a:t>switch</a:t>
            </a:r>
          </a:p>
        </p:txBody>
      </p:sp>
      <p:sp>
        <p:nvSpPr>
          <p:cNvPr id="24579" name="Text Box 2">
            <a:extLst>
              <a:ext uri="{FF2B5EF4-FFF2-40B4-BE49-F238E27FC236}">
                <a16:creationId xmlns:a16="http://schemas.microsoft.com/office/drawing/2014/main" id="{2E471ADC-3939-4A07-AF99-350F389E8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6308725"/>
            <a:ext cx="190817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anose="02020603050405020304" pitchFamily="18" charset="0"/>
              <a:buNone/>
              <a:tabLst>
                <a:tab pos="723900" algn="l"/>
                <a:tab pos="1447800" algn="l"/>
              </a:tabLst>
              <a:defRPr/>
            </a:pPr>
            <a:fld id="{93957178-7350-4757-B4ED-CC072EEDDC4B}" type="slidenum"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5C84"/>
                </a:solidFill>
                <a:effectLst/>
                <a:uLnTx/>
                <a:uFillTx/>
                <a:latin typeface="Lucida Sans" panose="020B0602030504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49263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</a:tabLst>
                <a:defRPr/>
              </a:pPr>
              <a:t>7</a:t>
            </a:fld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5C84"/>
              </a:solidFill>
              <a:effectLst/>
              <a:uLnTx/>
              <a:uFillTx/>
              <a:latin typeface="Lucida Sans" panose="020B0602030504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6388" name="AutoShape 3">
            <a:extLst>
              <a:ext uri="{FF2B5EF4-FFF2-40B4-BE49-F238E27FC236}">
                <a16:creationId xmlns:a16="http://schemas.microsoft.com/office/drawing/2014/main" id="{98C487B4-4540-49B9-80EE-15897A12B55A}"/>
              </a:ext>
            </a:extLst>
          </p:cNvPr>
          <p:cNvSpPr/>
          <p:nvPr/>
        </p:nvSpPr>
        <p:spPr>
          <a:xfrm>
            <a:off x="261938" y="1196975"/>
            <a:ext cx="8793162" cy="5200650"/>
          </a:xfrm>
          <a:custGeom>
            <a:avLst/>
            <a:gdLst>
              <a:gd name="txL" fmla="*/ 0 w 8424862"/>
              <a:gd name="txT" fmla="*/ 0 h 2216150"/>
              <a:gd name="txR" fmla="*/ 8424862 w 8424862"/>
              <a:gd name="txB" fmla="*/ 2216150 h 2216150"/>
            </a:gdLst>
            <a:ahLst/>
            <a:cxnLst>
              <a:cxn ang="0">
                <a:pos x="8424862" y="1108075"/>
              </a:cxn>
              <a:cxn ang="5898240">
                <a:pos x="4212431" y="2216150"/>
              </a:cxn>
              <a:cxn ang="11796480">
                <a:pos x="0" y="1108075"/>
              </a:cxn>
              <a:cxn ang="17694720">
                <a:pos x="4212431" y="0"/>
              </a:cxn>
            </a:cxnLst>
            <a:rect l="txL" t="txT" r="txR" b="txB"/>
            <a:pathLst>
              <a:path w="8424862" h="2216150">
                <a:moveTo>
                  <a:pt x="0" y="0"/>
                </a:moveTo>
                <a:lnTo>
                  <a:pt x="23403" y="0"/>
                </a:lnTo>
                <a:lnTo>
                  <a:pt x="23403" y="6159"/>
                </a:lnTo>
                <a:lnTo>
                  <a:pt x="0" y="6159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/>
          </a:ln>
        </p:spPr>
        <p:txBody>
          <a:bodyPr lIns="0" tIns="0" rIns="0" bIns="0"/>
          <a:lstStyle/>
          <a:p>
            <a:pPr marL="342900" marR="0" lvl="0" indent="-342900" algn="l" defTabSz="0" rtl="0" eaLnBrk="1" fontAlgn="base" latinLnBrk="0" hangingPunct="1">
              <a:lnSpc>
                <a:spcPct val="100000"/>
              </a:lnSpc>
              <a:spcBef>
                <a:spcPts val="550"/>
              </a:spcBef>
              <a:spcAft>
                <a:spcPct val="0"/>
              </a:spcAft>
              <a:buClr>
                <a:srgbClr val="005C84"/>
              </a:buClr>
              <a:buSzTx/>
              <a:buFont typeface="Arial" panose="0208060402020202020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x-none" altLang="zh-CN" sz="2000" b="0" i="0" u="none" strike="noStrike" kern="1200" cap="none" spc="0" normalizeH="0" baseline="0" noProof="1">
                <a:ln>
                  <a:noFill/>
                </a:ln>
                <a:solidFill>
                  <a:srgbClr val="005C84"/>
                </a:solidFill>
                <a:effectLst/>
                <a:uLnTx/>
                <a:uFillTx/>
                <a:latin typeface="Lucida Sans" pitchFamily="32" charset="0"/>
                <a:ea typeface="MS PGothic" pitchFamily="49" charset="-128"/>
                <a:cs typeface="+mn-ea"/>
              </a:rPr>
              <a:t>Riemann problem is solved at each cell interface through Roe's averaged state</a:t>
            </a:r>
            <a:endParaRPr kumimoji="0" lang="x-none" altLang="zh-CN" sz="2000" b="0" i="0" u="none" strike="noStrike" kern="1200" cap="none" spc="0" normalizeH="0" baseline="0" noProof="1">
              <a:ln>
                <a:noFill/>
              </a:ln>
              <a:solidFill>
                <a:srgbClr val="005C84"/>
              </a:solidFill>
              <a:effectLst/>
              <a:uLnTx/>
              <a:uFillTx/>
              <a:latin typeface="Lucida Sans" pitchFamily="32" charset="0"/>
              <a:ea typeface="MS PGothic" pitchFamily="49" charset="-128"/>
              <a:cs typeface="+mn-cs"/>
            </a:endParaRPr>
          </a:p>
          <a:p>
            <a:pPr marL="342900" marR="0" lvl="0" indent="-342900" algn="l" defTabSz="0" rtl="0" eaLnBrk="1" fontAlgn="base" latinLnBrk="0" hangingPunct="1">
              <a:lnSpc>
                <a:spcPct val="100000"/>
              </a:lnSpc>
              <a:spcBef>
                <a:spcPts val="550"/>
              </a:spcBef>
              <a:spcAft>
                <a:spcPct val="0"/>
              </a:spcAft>
              <a:buClr>
                <a:srgbClr val="005C84"/>
              </a:buClr>
              <a:buSzTx/>
              <a:buFont typeface="Arial" panose="0208060402020202020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x-none" altLang="zh-CN" sz="2000" b="0" i="0" u="none" strike="noStrike" kern="1200" cap="none" spc="0" normalizeH="0" baseline="0" noProof="1">
                <a:ln>
                  <a:noFill/>
                </a:ln>
                <a:solidFill>
                  <a:srgbClr val="005C84"/>
                </a:solidFill>
                <a:effectLst/>
                <a:uLnTx/>
                <a:uFillTx/>
                <a:latin typeface="Lucida Sans" pitchFamily="32" charset="0"/>
                <a:ea typeface="MS PGothic" pitchFamily="49" charset="-128"/>
                <a:cs typeface="+mn-ea"/>
              </a:rPr>
              <a:t>Lax condition is applied to detect shock/rarefaction waves</a:t>
            </a:r>
            <a:endParaRPr kumimoji="0" lang="x-none" altLang="zh-CN" sz="2000" b="0" i="0" u="none" strike="noStrike" kern="1200" cap="none" spc="0" normalizeH="0" baseline="0" noProof="1">
              <a:ln>
                <a:noFill/>
              </a:ln>
              <a:solidFill>
                <a:srgbClr val="005C84"/>
              </a:solidFill>
              <a:effectLst/>
              <a:uLnTx/>
              <a:uFillTx/>
              <a:latin typeface="Lucida Sans" pitchFamily="32" charset="0"/>
              <a:ea typeface="MS PGothic" pitchFamily="49" charset="-128"/>
              <a:cs typeface="+mn-cs"/>
            </a:endParaRPr>
          </a:p>
          <a:p>
            <a:pPr marL="342900" marR="0" lvl="0" indent="-342900" algn="l" defTabSz="0" rtl="0" eaLnBrk="1" fontAlgn="base" latinLnBrk="0" hangingPunct="1">
              <a:lnSpc>
                <a:spcPct val="100000"/>
              </a:lnSpc>
              <a:spcBef>
                <a:spcPts val="550"/>
              </a:spcBef>
              <a:spcAft>
                <a:spcPct val="0"/>
              </a:spcAft>
              <a:buClr>
                <a:srgbClr val="005C84"/>
              </a:buClr>
              <a:buSzTx/>
              <a:buFont typeface="Arial" panose="0208060402020202020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endParaRPr kumimoji="0" lang="x-none" altLang="zh-CN" sz="2000" b="0" i="0" u="none" strike="noStrike" kern="1200" cap="none" spc="0" normalizeH="0" baseline="0" noProof="1">
              <a:ln>
                <a:noFill/>
              </a:ln>
              <a:solidFill>
                <a:srgbClr val="005C84"/>
              </a:solidFill>
              <a:effectLst/>
              <a:uLnTx/>
              <a:uFillTx/>
              <a:latin typeface="Lucida Sans" pitchFamily="32" charset="0"/>
              <a:ea typeface="MS PGothic" pitchFamily="49" charset="-128"/>
              <a:cs typeface="+mn-cs"/>
            </a:endParaRPr>
          </a:p>
          <a:p>
            <a:pPr marL="342900" marR="0" lvl="0" indent="-342900" algn="l" defTabSz="0" rtl="0" eaLnBrk="1" fontAlgn="base" latinLnBrk="0" hangingPunct="1">
              <a:lnSpc>
                <a:spcPct val="100000"/>
              </a:lnSpc>
              <a:spcBef>
                <a:spcPts val="550"/>
              </a:spcBef>
              <a:spcAft>
                <a:spcPct val="0"/>
              </a:spcAft>
              <a:buClr>
                <a:srgbClr val="005C84"/>
              </a:buClr>
              <a:buSzTx/>
              <a:buFont typeface="Arial" panose="0208060402020202020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endParaRPr kumimoji="0" lang="x-none" altLang="zh-CN" sz="2000" b="0" i="0" u="none" strike="noStrike" kern="1200" cap="none" spc="0" normalizeH="0" baseline="0" noProof="1">
              <a:ln>
                <a:noFill/>
              </a:ln>
              <a:solidFill>
                <a:srgbClr val="005C84"/>
              </a:solidFill>
              <a:effectLst/>
              <a:uLnTx/>
              <a:uFillTx/>
              <a:latin typeface="Lucida Sans" pitchFamily="32" charset="0"/>
              <a:ea typeface="MS PGothic" pitchFamily="49" charset="-128"/>
              <a:cs typeface="+mn-cs"/>
            </a:endParaRPr>
          </a:p>
          <a:p>
            <a:pPr marL="342900" marR="0" lvl="0" indent="-342900" algn="l" defTabSz="0" rtl="0" eaLnBrk="1" fontAlgn="base" latinLnBrk="0" hangingPunct="1">
              <a:lnSpc>
                <a:spcPct val="100000"/>
              </a:lnSpc>
              <a:spcBef>
                <a:spcPts val="550"/>
              </a:spcBef>
              <a:spcAft>
                <a:spcPct val="0"/>
              </a:spcAft>
              <a:buClr>
                <a:srgbClr val="005C84"/>
              </a:buClr>
              <a:buSzTx/>
              <a:buFont typeface="Arial" panose="0208060402020202020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x-none" altLang="zh-CN" sz="2000" b="0" i="0" u="none" strike="noStrike" kern="1200" cap="none" spc="0" normalizeH="0" baseline="0" noProof="1">
                <a:ln>
                  <a:noFill/>
                </a:ln>
                <a:solidFill>
                  <a:srgbClr val="005C84"/>
                </a:solidFill>
                <a:effectLst/>
                <a:uLnTx/>
                <a:uFillTx/>
                <a:latin typeface="Lucida Sans" pitchFamily="32" charset="0"/>
                <a:ea typeface="MS PGothic" pitchFamily="49" charset="-128"/>
                <a:cs typeface="+mn-ea"/>
              </a:rPr>
              <a:t>A threshold is applied to the residuals between the left/right state and the intermediate state to select the strong waves and neglect the weak ones (Ziegler et al.</a:t>
            </a:r>
            <a:r>
              <a:rPr kumimoji="0" lang="en-GB" altLang="zh-CN" sz="2000" b="0" i="0" u="none" strike="noStrike" kern="1200" cap="none" spc="0" normalizeH="0" baseline="0" noProof="1">
                <a:ln>
                  <a:noFill/>
                </a:ln>
                <a:solidFill>
                  <a:srgbClr val="005C84"/>
                </a:solidFill>
                <a:effectLst/>
                <a:uLnTx/>
                <a:uFillTx/>
                <a:latin typeface="Lucida Sans" pitchFamily="32" charset="0"/>
                <a:ea typeface="MS PGothic" pitchFamily="49" charset="-128"/>
                <a:cs typeface="+mn-ea"/>
              </a:rPr>
              <a:t>,</a:t>
            </a:r>
            <a:r>
              <a:rPr kumimoji="0" lang="x-none" altLang="zh-CN" sz="2000" b="0" i="0" u="none" strike="noStrike" kern="1200" cap="none" spc="0" normalizeH="0" baseline="0" noProof="1">
                <a:ln>
                  <a:noFill/>
                </a:ln>
                <a:solidFill>
                  <a:srgbClr val="005C84"/>
                </a:solidFill>
                <a:effectLst/>
                <a:uLnTx/>
                <a:uFillTx/>
                <a:latin typeface="Lucida Sans" pitchFamily="32" charset="0"/>
                <a:ea typeface="MS PGothic" pitchFamily="49" charset="-128"/>
                <a:cs typeface="+mn-ea"/>
              </a:rPr>
              <a:t> 2011)</a:t>
            </a:r>
            <a:endParaRPr kumimoji="0" lang="x-none" altLang="zh-CN" sz="2000" b="0" i="0" u="none" strike="noStrike" kern="1200" cap="none" spc="0" normalizeH="0" baseline="0" noProof="1">
              <a:ln>
                <a:noFill/>
              </a:ln>
              <a:solidFill>
                <a:srgbClr val="005C84"/>
              </a:solidFill>
              <a:effectLst/>
              <a:uLnTx/>
              <a:uFillTx/>
              <a:latin typeface="Lucida Sans" pitchFamily="32" charset="0"/>
              <a:ea typeface="MS PGothic" pitchFamily="49" charset="-128"/>
              <a:cs typeface="+mn-cs"/>
            </a:endParaRPr>
          </a:p>
          <a:p>
            <a:pPr marL="342900" marR="0" lvl="0" indent="-342900" algn="l" defTabSz="0" rtl="0" eaLnBrk="1" fontAlgn="base" latinLnBrk="0" hangingPunct="1">
              <a:lnSpc>
                <a:spcPct val="100000"/>
              </a:lnSpc>
              <a:spcBef>
                <a:spcPts val="550"/>
              </a:spcBef>
              <a:spcAft>
                <a:spcPct val="0"/>
              </a:spcAft>
              <a:buClr>
                <a:srgbClr val="005C84"/>
              </a:buClr>
              <a:buSzTx/>
              <a:buFont typeface="Arial" panose="0208060402020202020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x-none" altLang="zh-CN" sz="2000" b="0" i="0" u="none" strike="noStrike" kern="1200" cap="none" spc="0" normalizeH="0" baseline="0" noProof="1">
                <a:ln>
                  <a:noFill/>
                </a:ln>
                <a:solidFill>
                  <a:srgbClr val="005C84"/>
                </a:solidFill>
                <a:effectLst/>
                <a:uLnTx/>
                <a:uFillTx/>
                <a:latin typeface="Lucida Sans" pitchFamily="32" charset="0"/>
                <a:ea typeface="MS PGothic" pitchFamily="49" charset="-128"/>
                <a:cs typeface="+mn-ea"/>
              </a:rPr>
              <a:t>Another threshold is applied to the function</a:t>
            </a:r>
            <a:r>
              <a:rPr kumimoji="0" lang="en-GB" altLang="zh-CN" sz="2000" b="0" i="0" u="none" strike="noStrike" kern="1200" cap="none" spc="0" normalizeH="0" baseline="0" noProof="1">
                <a:ln>
                  <a:noFill/>
                </a:ln>
                <a:solidFill>
                  <a:srgbClr val="005C84"/>
                </a:solidFill>
                <a:effectLst/>
                <a:uLnTx/>
                <a:uFillTx/>
                <a:latin typeface="Lucida Sans" pitchFamily="32" charset="0"/>
                <a:ea typeface="MS PGothic" pitchFamily="49" charset="-128"/>
                <a:cs typeface="+mn-ea"/>
              </a:rPr>
              <a:t> </a:t>
            </a:r>
            <a:r>
              <a:rPr kumimoji="0" lang="x-none" altLang="zh-CN" sz="2000" b="0" i="0" u="none" strike="noStrike" kern="1200" cap="none" spc="0" normalizeH="0" baseline="0" noProof="1">
                <a:ln>
                  <a:noFill/>
                </a:ln>
                <a:solidFill>
                  <a:srgbClr val="005C84"/>
                </a:solidFill>
                <a:effectLst/>
                <a:uLnTx/>
                <a:uFillTx/>
                <a:latin typeface="Lucida Sans" pitchFamily="32" charset="0"/>
                <a:ea typeface="MS PGothic" pitchFamily="49" charset="-128"/>
                <a:cs typeface="+mn-ea"/>
              </a:rPr>
              <a:t>       </a:t>
            </a:r>
            <a:r>
              <a:rPr kumimoji="0" lang="x-none" altLang="zh-CN" sz="2000" b="0" i="0" u="none" strike="noStrike" kern="1200" cap="none" spc="0" normalizeH="0" baseline="0" noProof="1">
                <a:ln>
                  <a:noFill/>
                </a:ln>
                <a:solidFill>
                  <a:srgbClr val="005C84"/>
                </a:solidFill>
                <a:effectLst/>
                <a:uLnTx/>
                <a:uFillTx/>
                <a:latin typeface="Lucida Sans" pitchFamily="32" charset="0"/>
                <a:ea typeface="MS PGothic" pitchFamily="49" charset="-128"/>
                <a:cs typeface="+mn-ea"/>
                <a:sym typeface="+mn-ea"/>
              </a:rPr>
              <a:t>to allow WENO only in the high pressure-gradient regions (Ziegler et al.</a:t>
            </a:r>
            <a:r>
              <a:rPr kumimoji="0" lang="en-GB" altLang="zh-CN" sz="2000" b="0" i="0" u="none" strike="noStrike" kern="1200" cap="none" spc="0" normalizeH="0" baseline="0" noProof="1">
                <a:ln>
                  <a:noFill/>
                </a:ln>
                <a:solidFill>
                  <a:srgbClr val="005C84"/>
                </a:solidFill>
                <a:effectLst/>
                <a:uLnTx/>
                <a:uFillTx/>
                <a:latin typeface="Lucida Sans" pitchFamily="32" charset="0"/>
                <a:ea typeface="MS PGothic" pitchFamily="49" charset="-128"/>
                <a:cs typeface="+mn-ea"/>
                <a:sym typeface="+mn-ea"/>
              </a:rPr>
              <a:t>,</a:t>
            </a:r>
            <a:r>
              <a:rPr kumimoji="0" lang="x-none" altLang="zh-CN" sz="2000" b="0" i="0" u="none" strike="noStrike" kern="1200" cap="none" spc="0" normalizeH="0" baseline="0" noProof="1">
                <a:ln>
                  <a:noFill/>
                </a:ln>
                <a:solidFill>
                  <a:srgbClr val="005C84"/>
                </a:solidFill>
                <a:effectLst/>
                <a:uLnTx/>
                <a:uFillTx/>
                <a:latin typeface="Lucida Sans" pitchFamily="32" charset="0"/>
                <a:ea typeface="MS PGothic" pitchFamily="49" charset="-128"/>
                <a:cs typeface="+mn-ea"/>
                <a:sym typeface="+mn-ea"/>
              </a:rPr>
              <a:t> 2011):</a:t>
            </a:r>
            <a:r>
              <a:rPr kumimoji="0" lang="x-none" altLang="zh-CN" sz="2000" b="0" i="0" u="none" strike="noStrike" kern="1200" cap="none" spc="0" normalizeH="0" baseline="0" noProof="1">
                <a:ln>
                  <a:noFill/>
                </a:ln>
                <a:solidFill>
                  <a:srgbClr val="005C84"/>
                </a:solidFill>
                <a:effectLst/>
                <a:uLnTx/>
                <a:uFillTx/>
                <a:latin typeface="Lucida Sans" pitchFamily="32" charset="0"/>
                <a:ea typeface="MS PGothic" pitchFamily="49" charset="-128"/>
                <a:cs typeface="+mn-ea"/>
              </a:rPr>
              <a:t> </a:t>
            </a:r>
            <a:endParaRPr kumimoji="0" lang="x-none" altLang="zh-CN" sz="2000" b="0" i="0" u="none" strike="noStrike" kern="1200" cap="none" spc="0" normalizeH="0" baseline="0" noProof="1">
              <a:ln>
                <a:noFill/>
              </a:ln>
              <a:solidFill>
                <a:srgbClr val="005C84"/>
              </a:solidFill>
              <a:effectLst/>
              <a:uLnTx/>
              <a:uFillTx/>
              <a:latin typeface="Lucida Sans" pitchFamily="32" charset="0"/>
              <a:ea typeface="MS PGothic" pitchFamily="49" charset="-128"/>
              <a:cs typeface="+mn-cs"/>
            </a:endParaRPr>
          </a:p>
          <a:p>
            <a:pPr marL="342900" marR="0" lvl="0" indent="-342900" algn="l" defTabSz="0" rtl="0" eaLnBrk="1" fontAlgn="base" latinLnBrk="0" hangingPunct="1">
              <a:lnSpc>
                <a:spcPct val="100000"/>
              </a:lnSpc>
              <a:spcBef>
                <a:spcPts val="550"/>
              </a:spcBef>
              <a:spcAft>
                <a:spcPct val="0"/>
              </a:spcAft>
              <a:buClr>
                <a:srgbClr val="005C84"/>
              </a:buClr>
              <a:buSzTx/>
              <a:buFont typeface="Arial" panose="0208060402020202020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endParaRPr kumimoji="0" lang="x-none" altLang="zh-CN" sz="2000" b="0" i="0" u="none" strike="noStrike" kern="1200" cap="none" spc="0" normalizeH="0" baseline="0" noProof="1">
              <a:ln>
                <a:noFill/>
              </a:ln>
              <a:solidFill>
                <a:srgbClr val="005C84"/>
              </a:solidFill>
              <a:effectLst/>
              <a:uLnTx/>
              <a:uFillTx/>
              <a:latin typeface="Lucida Sans" pitchFamily="32" charset="0"/>
              <a:ea typeface="MS PGothic" pitchFamily="49" charset="-128"/>
              <a:cs typeface="+mn-cs"/>
            </a:endParaRPr>
          </a:p>
          <a:p>
            <a:pPr marL="342900" marR="0" lvl="0" indent="-342900" algn="l" defTabSz="0" rtl="0" eaLnBrk="1" fontAlgn="base" latinLnBrk="0" hangingPunct="1">
              <a:lnSpc>
                <a:spcPct val="100000"/>
              </a:lnSpc>
              <a:spcBef>
                <a:spcPts val="550"/>
              </a:spcBef>
              <a:spcAft>
                <a:spcPct val="0"/>
              </a:spcAft>
              <a:buClr>
                <a:srgbClr val="005C84"/>
              </a:buClr>
              <a:buSzTx/>
              <a:buFont typeface="Arial" panose="0208060402020202020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endParaRPr kumimoji="0" lang="x-none" altLang="zh-CN" sz="2000" b="0" i="0" u="none" strike="noStrike" kern="1200" cap="none" spc="0" normalizeH="0" baseline="0" noProof="1">
              <a:ln>
                <a:noFill/>
              </a:ln>
              <a:solidFill>
                <a:srgbClr val="005C84"/>
              </a:solidFill>
              <a:effectLst/>
              <a:uLnTx/>
              <a:uFillTx/>
              <a:latin typeface="Lucida Sans" pitchFamily="32" charset="0"/>
              <a:ea typeface="MS PGothic" pitchFamily="49" charset="-128"/>
              <a:cs typeface="+mn-cs"/>
            </a:endParaRPr>
          </a:p>
          <a:p>
            <a:pPr marL="0" marR="0" lvl="0" indent="0" algn="l" defTabSz="0" rtl="0" eaLnBrk="1" fontAlgn="base" latinLnBrk="0" hangingPunct="1">
              <a:lnSpc>
                <a:spcPct val="100000"/>
              </a:lnSpc>
              <a:spcBef>
                <a:spcPts val="550"/>
              </a:spcBef>
              <a:spcAft>
                <a:spcPct val="0"/>
              </a:spcAft>
              <a:buClr>
                <a:srgbClr val="005C84"/>
              </a:buClr>
              <a:buSzTx/>
              <a:buFont typeface="Arial" panose="02080604020202020204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endParaRPr kumimoji="0" lang="x-none" altLang="zh-CN" sz="2000" b="0" i="0" u="none" strike="noStrike" kern="1200" cap="none" spc="0" normalizeH="0" baseline="0" noProof="1">
              <a:ln>
                <a:noFill/>
              </a:ln>
              <a:solidFill>
                <a:srgbClr val="005C84"/>
              </a:solidFill>
              <a:effectLst/>
              <a:uLnTx/>
              <a:uFillTx/>
              <a:latin typeface="Lucida Sans" pitchFamily="32" charset="0"/>
              <a:ea typeface="MS PGothic" pitchFamily="49" charset="-128"/>
              <a:cs typeface="+mn-cs"/>
            </a:endParaRPr>
          </a:p>
          <a:p>
            <a:pPr marL="0" marR="0" lvl="0" indent="0" algn="l" defTabSz="0" rtl="0" eaLnBrk="1" fontAlgn="base" latinLnBrk="0" hangingPunct="1">
              <a:lnSpc>
                <a:spcPct val="100000"/>
              </a:lnSpc>
              <a:spcBef>
                <a:spcPts val="550"/>
              </a:spcBef>
              <a:spcAft>
                <a:spcPct val="0"/>
              </a:spcAft>
              <a:buClr>
                <a:srgbClr val="005C84"/>
              </a:buClr>
              <a:buSzTx/>
              <a:buFont typeface="Arial" panose="02080604020202020204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x-none" altLang="zh-CN" sz="2000" b="0" i="0" u="none" strike="noStrike" kern="1200" cap="none" spc="0" normalizeH="0" baseline="0" noProof="1">
                <a:ln>
                  <a:noFill/>
                </a:ln>
                <a:solidFill>
                  <a:srgbClr val="005C84"/>
                </a:solidFill>
                <a:effectLst/>
                <a:uLnTx/>
                <a:uFillTx/>
                <a:latin typeface="Lucida Sans" pitchFamily="32" charset="0"/>
                <a:ea typeface="MS PGothic" pitchFamily="49" charset="-128"/>
                <a:cs typeface="+mn-ea"/>
              </a:rPr>
              <a:t>   </a:t>
            </a:r>
            <a:endParaRPr kumimoji="0" lang="x-none" altLang="zh-CN" sz="2000" b="0" i="0" u="none" strike="noStrike" kern="1200" cap="none" spc="0" normalizeH="0" baseline="0" noProof="1">
              <a:ln>
                <a:noFill/>
              </a:ln>
              <a:solidFill>
                <a:srgbClr val="005C84"/>
              </a:solidFill>
              <a:effectLst/>
              <a:uLnTx/>
              <a:uFillTx/>
              <a:latin typeface="Lucida Sans" pitchFamily="32" charset="0"/>
              <a:ea typeface="MS PGothic" pitchFamily="49" charset="-128"/>
              <a:cs typeface="+mn-cs"/>
            </a:endParaRPr>
          </a:p>
          <a:p>
            <a:pPr marL="0" marR="0" lvl="0" indent="0" algn="l" defTabSz="0" rtl="0" eaLnBrk="1" fontAlgn="base" latinLnBrk="0" hangingPunct="1">
              <a:lnSpc>
                <a:spcPct val="100000"/>
              </a:lnSpc>
              <a:spcBef>
                <a:spcPts val="550"/>
              </a:spcBef>
              <a:spcAft>
                <a:spcPct val="0"/>
              </a:spcAft>
              <a:buClr>
                <a:srgbClr val="005C84"/>
              </a:buClr>
              <a:buSzTx/>
              <a:buFont typeface="Arial" panose="02080604020202020204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endParaRPr kumimoji="0" lang="x-none" altLang="zh-CN" sz="2000" b="0" i="0" u="none" strike="noStrike" kern="1200" cap="none" spc="0" normalizeH="0" baseline="0" noProof="1">
              <a:ln>
                <a:noFill/>
              </a:ln>
              <a:solidFill>
                <a:srgbClr val="005C84"/>
              </a:solidFill>
              <a:effectLst/>
              <a:uLnTx/>
              <a:uFillTx/>
              <a:latin typeface="Lucida Sans" pitchFamily="32" charset="0"/>
              <a:ea typeface="MS PGothic" pitchFamily="49" charset="-128"/>
              <a:cs typeface="+mn-cs"/>
            </a:endParaRPr>
          </a:p>
        </p:txBody>
      </p:sp>
      <p:pic>
        <p:nvPicPr>
          <p:cNvPr id="24581" name="Picture 5">
            <a:extLst>
              <a:ext uri="{FF2B5EF4-FFF2-40B4-BE49-F238E27FC236}">
                <a16:creationId xmlns:a16="http://schemas.microsoft.com/office/drawing/2014/main" id="{24D234FD-341D-46A0-8BBA-85184B160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347913"/>
            <a:ext cx="35337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7">
            <a:extLst>
              <a:ext uri="{FF2B5EF4-FFF2-40B4-BE49-F238E27FC236}">
                <a16:creationId xmlns:a16="http://schemas.microsoft.com/office/drawing/2014/main" id="{5369374B-F250-418D-927A-D4A36760C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933056"/>
            <a:ext cx="555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19">
            <a:extLst>
              <a:ext uri="{FF2B5EF4-FFF2-40B4-BE49-F238E27FC236}">
                <a16:creationId xmlns:a16="http://schemas.microsoft.com/office/drawing/2014/main" id="{8729AFBA-A19F-461E-9959-10AD9088E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013325"/>
            <a:ext cx="184785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20">
            <a:extLst>
              <a:ext uri="{FF2B5EF4-FFF2-40B4-BE49-F238E27FC236}">
                <a16:creationId xmlns:a16="http://schemas.microsoft.com/office/drawing/2014/main" id="{2CC6D561-BF16-43DC-86DD-3F596B1AA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5013325"/>
            <a:ext cx="16891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D37BBB3-8E99-402E-A28F-CEDD84CCF2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63549"/>
      </p:ext>
    </p:extLst>
  </p:cSld>
  <p:clrMapOvr>
    <a:masterClrMapping/>
  </p:clrMapOvr>
  <p:transition spd="med" advTm="26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558" x="327025" y="3444875"/>
          <p14:tracePt t="8566" x="606425" y="3429000"/>
          <p14:tracePt t="8582" x="828675" y="3429000"/>
          <p14:tracePt t="8583" x="1044575" y="3429000"/>
          <p14:tracePt t="8599" x="1219200" y="3429000"/>
          <p14:tracePt t="8599" x="1316038" y="3413125"/>
          <p14:tracePt t="8615" x="1379538" y="3397250"/>
          <p14:tracePt t="8616" x="1427163" y="3365500"/>
          <p14:tracePt t="8632" x="1474788" y="3325813"/>
          <p14:tracePt t="8632" x="1498600" y="3278188"/>
          <p14:tracePt t="8649" x="1506538" y="3252788"/>
          <p14:tracePt t="8649" x="1506538" y="3244850"/>
          <p14:tracePt t="8652" x="1514475" y="3244850"/>
          <p14:tracePt t="8665" x="1514475" y="3236913"/>
          <p14:tracePt t="8668" x="1522413" y="3213100"/>
          <p14:tracePt t="8682" x="1538288" y="3189288"/>
          <p14:tracePt t="8684" x="1538288" y="3165475"/>
          <p14:tracePt t="8699" x="1546225" y="3141663"/>
          <p14:tracePt t="8700" x="1554163" y="3109913"/>
          <p14:tracePt t="8716" x="1562100" y="3086100"/>
          <p14:tracePt t="8717" x="1570038" y="3062288"/>
          <p14:tracePt t="8732" x="1570038" y="3038475"/>
          <p14:tracePt t="8734" x="1577975" y="3014663"/>
          <p14:tracePt t="8749" x="1585913" y="2974975"/>
          <p14:tracePt t="8751" x="1593850" y="2927350"/>
          <p14:tracePt t="8766" x="1601788" y="2862263"/>
          <p14:tracePt t="8768" x="1617663" y="2719388"/>
          <p14:tracePt t="8783" x="1617663" y="2647950"/>
          <p14:tracePt t="8784" x="1609725" y="2566988"/>
          <p14:tracePt t="8799" x="1609725" y="2495550"/>
          <p14:tracePt t="8801" x="1601788" y="2432050"/>
          <p14:tracePt t="8816" x="1601788" y="2384425"/>
          <p14:tracePt t="8818" x="1593850" y="2360613"/>
          <p14:tracePt t="8833" x="1593850" y="2344738"/>
          <p14:tracePt t="8834" x="1585913" y="2328863"/>
          <p14:tracePt t="8850" x="1585913" y="2320925"/>
          <p14:tracePt t="8851" x="1577975" y="2312988"/>
          <p14:tracePt t="8866" x="1577975" y="2305050"/>
          <p14:tracePt t="8868" x="1562100" y="2289175"/>
          <p14:tracePt t="8883" x="1546225" y="2281238"/>
          <p14:tracePt t="8885" x="1530350" y="2265363"/>
          <p14:tracePt t="8886" x="1498600" y="2265363"/>
          <p14:tracePt t="8900" x="1450975" y="2249488"/>
          <p14:tracePt t="8902" x="1395413" y="2241550"/>
          <p14:tracePt t="8917" x="1316038" y="2233613"/>
          <p14:tracePt t="8918" x="1243013" y="2233613"/>
          <p14:tracePt t="8933" x="1171575" y="2233613"/>
          <p14:tracePt t="8935" x="1092200" y="2233613"/>
          <p14:tracePt t="8950" x="1028700" y="2233613"/>
          <p14:tracePt t="8952" x="957263" y="2233613"/>
          <p14:tracePt t="8967" x="892175" y="2233613"/>
          <p14:tracePt t="8968" x="844550" y="2233613"/>
          <p14:tracePt t="8983" x="804863" y="2233613"/>
          <p14:tracePt t="8985" x="765175" y="2249488"/>
          <p14:tracePt t="9000" x="749300" y="2265363"/>
          <p14:tracePt t="9002" x="709613" y="2297113"/>
          <p14:tracePt t="9017" x="693738" y="2305050"/>
          <p14:tracePt t="9019" x="693738" y="2312988"/>
          <p14:tracePt t="9034" x="685800" y="2312988"/>
          <p14:tracePt t="9035" x="685800" y="2328863"/>
          <p14:tracePt t="9050" x="677863" y="2352675"/>
          <p14:tracePt t="9052" x="677863" y="2400300"/>
          <p14:tracePt t="9067" x="693738" y="2455863"/>
          <p14:tracePt t="9069" x="717550" y="2519363"/>
          <p14:tracePt t="9084" x="741363" y="2576513"/>
          <p14:tracePt t="9085" x="781050" y="2647950"/>
          <p14:tracePt t="9100" x="828675" y="2703513"/>
          <p14:tracePt t="9102" x="900113" y="2774950"/>
          <p14:tracePt t="9117" x="981075" y="2838450"/>
          <p14:tracePt t="9119" x="1052513" y="2909888"/>
          <p14:tracePt t="9120" x="1116013" y="2959100"/>
          <p14:tracePt t="9134" x="1195388" y="2998788"/>
          <p14:tracePt t="9136" x="1274763" y="3022600"/>
          <p14:tracePt t="9151" x="1347788" y="3030538"/>
          <p14:tracePt t="9152" x="1458913" y="3038475"/>
          <p14:tracePt t="9168" x="1570038" y="3038475"/>
          <p14:tracePt t="9169" x="1706563" y="3038475"/>
          <p14:tracePt t="9184" x="1857375" y="3038475"/>
          <p14:tracePt t="9186" x="2033588" y="3022600"/>
          <p14:tracePt t="9201" x="2216150" y="3006725"/>
          <p14:tracePt t="9203" x="2455863" y="2935288"/>
          <p14:tracePt t="9218" x="2670175" y="2886075"/>
          <p14:tracePt t="9219" x="2886075" y="2822575"/>
          <p14:tracePt t="9220" x="3125788" y="2767013"/>
          <p14:tracePt t="9234" x="3379788" y="2687638"/>
          <p14:tracePt t="9236" x="3540125" y="2632075"/>
          <p14:tracePt t="9251" x="3683000" y="2566988"/>
          <p14:tracePt t="9253" x="3786188" y="2511425"/>
          <p14:tracePt t="9268" x="3859213" y="2463800"/>
          <p14:tracePt t="9269" x="3906838" y="2424113"/>
          <p14:tracePt t="9285" x="3930650" y="2384425"/>
          <p14:tracePt t="9286" x="3954463" y="2368550"/>
          <p14:tracePt t="9301" x="3954463" y="2360613"/>
          <p14:tracePt t="9303" x="3954463" y="2352675"/>
          <p14:tracePt t="9318" x="3954463" y="2336800"/>
          <p14:tracePt t="9335" x="3954463" y="2328863"/>
          <p14:tracePt t="9338" x="3954463" y="2305050"/>
          <p14:tracePt t="9352" x="3946525" y="2289175"/>
          <p14:tracePt t="9354" x="3930650" y="2273300"/>
          <p14:tracePt t="9368" x="3922713" y="2249488"/>
          <p14:tracePt t="9370" x="3906838" y="2216150"/>
          <p14:tracePt t="9385" x="3898900" y="2200275"/>
          <p14:tracePt t="9387" x="3883025" y="2184400"/>
          <p14:tracePt t="9402" x="3875088" y="2168525"/>
          <p14:tracePt t="9403" x="3859213" y="2152650"/>
          <p14:tracePt t="9418" x="3843338" y="2144713"/>
          <p14:tracePt t="9435" x="3833813" y="2136775"/>
          <p14:tracePt t="9452" x="3817938" y="2128838"/>
          <p14:tracePt t="9454" x="3786188" y="2120900"/>
          <p14:tracePt t="9469" x="3770313" y="2112963"/>
          <p14:tracePt t="9471" x="3746500" y="2105025"/>
          <p14:tracePt t="9485" x="3706813" y="2097088"/>
          <p14:tracePt t="9487" x="3683000" y="2097088"/>
          <p14:tracePt t="9502" x="3659188" y="2089150"/>
          <p14:tracePt t="9504" x="3635375" y="2081213"/>
          <p14:tracePt t="9519" x="3595688" y="2081213"/>
          <p14:tracePt t="9521" x="3548063" y="2081213"/>
          <p14:tracePt t="9536" x="3492500" y="2081213"/>
          <p14:tracePt t="9537" x="3451225" y="2081213"/>
          <p14:tracePt t="9552" x="3403600" y="2089150"/>
          <p14:tracePt t="9554" x="3348038" y="2120900"/>
          <p14:tracePt t="9569" x="3300413" y="2152650"/>
          <p14:tracePt t="9571" x="3252788" y="2168525"/>
          <p14:tracePt t="9572" x="3189288" y="2176463"/>
          <p14:tracePt t="9586" x="3117850" y="2176463"/>
          <p14:tracePt t="9588" x="3021013" y="2176463"/>
          <p14:tracePt t="9603" x="2925763" y="2168525"/>
          <p14:tracePt t="9604" x="2830513" y="2160588"/>
          <p14:tracePt t="9619" x="2741613" y="2160588"/>
          <p14:tracePt t="9621" x="2670175" y="2160588"/>
          <p14:tracePt t="9636" x="2590800" y="2160588"/>
          <p14:tracePt t="9637" x="2527300" y="2160588"/>
          <p14:tracePt t="9653" x="2463800" y="2160588"/>
          <p14:tracePt t="9654" x="2400300" y="2160588"/>
          <p14:tracePt t="9669" x="2359025" y="2160588"/>
          <p14:tracePt t="9671" x="2319338" y="2168525"/>
          <p14:tracePt t="9672" x="2295525" y="2176463"/>
          <p14:tracePt t="9686" x="2271713" y="2184400"/>
          <p14:tracePt t="9688" x="2224088" y="2200275"/>
          <p14:tracePt t="9703" x="2176463" y="2216150"/>
          <p14:tracePt t="9704" x="2136775" y="2224088"/>
          <p14:tracePt t="9720" x="2089150" y="2241550"/>
          <p14:tracePt t="9721" x="2041525" y="2265363"/>
          <p14:tracePt t="9736" x="1992313" y="2289175"/>
          <p14:tracePt t="9738" x="1952625" y="2305050"/>
          <p14:tracePt t="9753" x="1912938" y="2328863"/>
          <p14:tracePt t="9755" x="1889125" y="2336800"/>
          <p14:tracePt t="9770" x="1865313" y="2352675"/>
          <p14:tracePt t="9771" x="1833563" y="2368550"/>
          <p14:tracePt t="9787" x="1809750" y="2392363"/>
          <p14:tracePt t="9788" x="1778000" y="2408238"/>
          <p14:tracePt t="9790" x="1762125" y="2432050"/>
          <p14:tracePt t="9803" x="1738313" y="2447925"/>
          <p14:tracePt t="9806" x="1722438" y="2463800"/>
          <p14:tracePt t="9820" x="1714500" y="2487613"/>
          <p14:tracePt t="9822" x="1698625" y="2503488"/>
          <p14:tracePt t="9837" x="1690688" y="2519363"/>
          <p14:tracePt t="9838" x="1690688" y="2535238"/>
          <p14:tracePt t="9854" x="1682750" y="2551113"/>
          <p14:tracePt t="9855" x="1674813" y="2576513"/>
          <p14:tracePt t="9870" x="1666875" y="2592388"/>
          <p14:tracePt t="9872" x="1666875" y="2616200"/>
          <p14:tracePt t="9887" x="1666875" y="2640013"/>
          <p14:tracePt t="9889" x="1682750" y="2679700"/>
          <p14:tracePt t="9904" x="1706563" y="2751138"/>
          <p14:tracePt t="9905" x="1762125" y="2814638"/>
          <p14:tracePt t="9906" x="1833563" y="2886075"/>
          <p14:tracePt t="9920" x="1912938" y="2959100"/>
          <p14:tracePt t="9922" x="2017713" y="3038475"/>
          <p14:tracePt t="9940" x="2263775" y="3125788"/>
          <p14:tracePt t="9954" x="2432050" y="3157538"/>
          <p14:tracePt t="9956" x="2590800" y="3173413"/>
          <p14:tracePt t="9971" x="2814638" y="3181350"/>
          <p14:tracePt t="9972" x="2997200" y="3197225"/>
          <p14:tracePt t="9987" x="3236913" y="3205163"/>
          <p14:tracePt t="9989" x="3459163" y="3221038"/>
          <p14:tracePt t="10004" x="3635375" y="3213100"/>
          <p14:tracePt t="10006" x="3778250" y="3197225"/>
          <p14:tracePt t="10021" x="3875088" y="3181350"/>
          <p14:tracePt t="10023" x="3954463" y="3157538"/>
          <p14:tracePt t="10038" x="4002088" y="3141663"/>
          <p14:tracePt t="10040" x="4033838" y="3109913"/>
          <p14:tracePt t="10054" x="4033838" y="3094038"/>
          <p14:tracePt t="10056" x="4033838" y="3086100"/>
          <p14:tracePt t="10071" x="4033838" y="3078163"/>
          <p14:tracePt t="10073" x="4033838" y="3070225"/>
          <p14:tracePt t="10088" x="4033838" y="3054350"/>
          <p14:tracePt t="14280" x="4010025" y="3070225"/>
          <p14:tracePt t="14288" x="3817938" y="3228975"/>
          <p14:tracePt t="14296" x="3403600" y="3571875"/>
          <p14:tracePt t="14305" x="3109913" y="3867150"/>
          <p14:tracePt t="14322" x="2965450" y="4019550"/>
          <p14:tracePt t="14322" x="2886075" y="4106863"/>
          <p14:tracePt t="14338" x="2854325" y="4186238"/>
          <p14:tracePt t="14340" x="2838450" y="4265613"/>
          <p14:tracePt t="14342" x="2822575" y="4322763"/>
          <p14:tracePt t="14355" x="2814638" y="4346575"/>
          <p14:tracePt t="14358" x="2806700" y="4362450"/>
          <p14:tracePt t="14372" x="2806700" y="4378325"/>
          <p14:tracePt t="14374" x="2806700" y="4394200"/>
          <p14:tracePt t="14388" x="2806700" y="4418013"/>
          <p14:tracePt t="14390" x="2806700" y="4441825"/>
          <p14:tracePt t="14405" x="2814638" y="4465638"/>
          <p14:tracePt t="14407" x="2822575" y="4481513"/>
          <p14:tracePt t="14422" x="2838450" y="4497388"/>
          <p14:tracePt t="14423" x="2838450" y="4513263"/>
          <p14:tracePt t="14439" x="2846388" y="4513263"/>
          <p14:tracePt t="14440" x="2854325" y="4521200"/>
          <p14:tracePt t="14455" x="2854325" y="4529138"/>
          <p14:tracePt t="14552" x="2862263" y="4529138"/>
          <p14:tracePt t="14569" x="2870200" y="4521200"/>
          <p14:tracePt t="14576" x="2878138" y="4505325"/>
          <p14:tracePt t="14584" x="2886075" y="4497388"/>
          <p14:tracePt t="14592" x="2894013" y="4481513"/>
          <p14:tracePt t="14606" x="2901950" y="4457700"/>
          <p14:tracePt t="14607" x="2909888" y="4441825"/>
          <p14:tracePt t="14623" x="2917825" y="4425950"/>
          <p14:tracePt t="14624" x="2917825" y="4402138"/>
          <p14:tracePt t="14639" x="2925763" y="4370388"/>
          <p14:tracePt t="14640" x="2925763" y="4322763"/>
          <p14:tracePt t="14656" x="2933700" y="4257675"/>
          <p14:tracePt t="14657" x="2933700" y="4210050"/>
          <p14:tracePt t="14673" x="2941638" y="4186238"/>
          <p14:tracePt t="14673" x="2941638" y="4178300"/>
          <p14:tracePt t="14676" x="2949575" y="4178300"/>
          <p14:tracePt t="14692" x="2949575" y="4170363"/>
          <p14:tracePt t="14707" x="2949575" y="4162425"/>
          <p14:tracePt t="14709" x="2941638" y="4146550"/>
          <p14:tracePt t="14723" x="2917825" y="4130675"/>
          <p14:tracePt t="14725" x="2894013" y="4114800"/>
          <p14:tracePt t="14740" x="2862263" y="4090988"/>
          <p14:tracePt t="14741" x="2838450" y="4075113"/>
          <p14:tracePt t="14757" x="2790825" y="4051300"/>
          <p14:tracePt t="14758" x="2733675" y="4035425"/>
          <p14:tracePt t="14773" x="2670175" y="4011613"/>
          <p14:tracePt t="14775" x="2590800" y="4003675"/>
          <p14:tracePt t="14790" x="2519363" y="3995738"/>
          <p14:tracePt t="14792" x="2455863" y="3995738"/>
          <p14:tracePt t="14807" x="2392363" y="3995738"/>
          <p14:tracePt t="14809" x="2343150" y="3995738"/>
          <p14:tracePt t="14810" x="2311400" y="4003675"/>
          <p14:tracePt t="14823" x="2295525" y="4011613"/>
          <p14:tracePt t="14825" x="2271713" y="4035425"/>
          <p14:tracePt t="14840" x="2255838" y="4059238"/>
          <p14:tracePt t="14842" x="2239963" y="4083050"/>
          <p14:tracePt t="14857" x="2224088" y="4130675"/>
          <p14:tracePt t="14858" x="2216150" y="4178300"/>
          <p14:tracePt t="14874" x="2192338" y="4241800"/>
          <p14:tracePt t="14875" x="2184400" y="4322763"/>
          <p14:tracePt t="14890" x="2160588" y="4394200"/>
          <p14:tracePt t="14892" x="2152650" y="4457700"/>
          <p14:tracePt t="14907" x="2136775" y="4521200"/>
          <p14:tracePt t="14909" x="2128838" y="4584700"/>
          <p14:tracePt t="14910" x="2128838" y="4649788"/>
          <p14:tracePt t="14924" x="2128838" y="4689475"/>
          <p14:tracePt t="14926" x="2136775" y="4721225"/>
          <p14:tracePt t="14941" x="2160588" y="4745038"/>
          <p14:tracePt t="14942" x="2200275" y="4768850"/>
          <p14:tracePt t="14958" x="2263775" y="4792663"/>
          <p14:tracePt t="14960" x="2343150" y="4816475"/>
          <p14:tracePt t="14974" x="2447925" y="4832350"/>
          <p14:tracePt t="14976" x="2582863" y="4856163"/>
          <p14:tracePt t="14991" x="2741613" y="4864100"/>
          <p14:tracePt t="14993" x="2894013" y="4864100"/>
          <p14:tracePt t="15008" x="2997200" y="4864100"/>
          <p14:tracePt t="15009" x="3076575" y="4864100"/>
          <p14:tracePt t="15024" x="3125788" y="4848225"/>
          <p14:tracePt t="15026" x="3149600" y="4840288"/>
          <p14:tracePt t="15041" x="3157538" y="4824413"/>
          <p14:tracePt t="15043" x="3157538" y="4808538"/>
          <p14:tracePt t="15044" x="3157538" y="4784725"/>
          <p14:tracePt t="15058" x="3141663" y="4745038"/>
          <p14:tracePt t="15059" x="3109913" y="4689475"/>
          <p14:tracePt t="15075" x="3044825" y="4616450"/>
          <p14:tracePt t="15077" x="2965450" y="4545013"/>
          <p14:tracePt t="15091" x="2894013" y="4489450"/>
          <p14:tracePt t="15093" x="2814638" y="4418013"/>
          <p14:tracePt t="15108" x="2733675" y="4378325"/>
          <p14:tracePt t="15110" x="2614613" y="4338638"/>
          <p14:tracePt t="15125" x="2439988" y="4291013"/>
          <p14:tracePt t="15126" x="2192338" y="4249738"/>
          <p14:tracePt t="15128" x="1897063" y="4225925"/>
          <p14:tracePt t="15142" x="1633538" y="4210050"/>
          <p14:tracePt t="15144" x="1347788" y="4217988"/>
          <p14:tracePt t="15158" x="1116013" y="4265613"/>
          <p14:tracePt t="15160" x="933450" y="4346575"/>
          <p14:tracePt t="15175" x="788988" y="4418013"/>
          <p14:tracePt t="15176" x="709613" y="4489450"/>
          <p14:tracePt t="15192" x="677863" y="4568825"/>
          <p14:tracePt t="15193" x="669925" y="4673600"/>
          <p14:tracePt t="15209" x="669925" y="4792663"/>
          <p14:tracePt t="15211" x="669925" y="4935538"/>
          <p14:tracePt t="15225" x="709613" y="5095875"/>
          <p14:tracePt t="15227" x="773113" y="5230813"/>
          <p14:tracePt t="15242" x="844550" y="5343525"/>
          <p14:tracePt t="15244" x="917575" y="5446713"/>
          <p14:tracePt t="15259" x="1012825" y="5565775"/>
          <p14:tracePt t="15260" x="1100138" y="5662613"/>
          <p14:tracePt t="15262" x="1211263" y="5757863"/>
          <p14:tracePt t="15275" x="1363663" y="5837238"/>
          <p14:tracePt t="15278" x="1458913" y="5892800"/>
          <p14:tracePt t="15292" x="1570038" y="5924550"/>
          <p14:tracePt t="15294" x="1698625" y="5924550"/>
          <p14:tracePt t="15309" x="1833563" y="5924550"/>
          <p14:tracePt t="15311" x="2008188" y="5916613"/>
          <p14:tracePt t="15326" x="2200275" y="5868988"/>
          <p14:tracePt t="15327" x="2400300" y="5805488"/>
          <p14:tracePt t="15342" x="2638425" y="5726113"/>
          <p14:tracePt t="15344" x="2806700" y="5662613"/>
          <p14:tracePt t="15359" x="2949575" y="5565775"/>
          <p14:tracePt t="15361" x="3109913" y="5462588"/>
          <p14:tracePt t="15362" x="3268663" y="5327650"/>
          <p14:tracePt t="15376" x="3348038" y="5246688"/>
          <p14:tracePt t="15378" x="3435350" y="5135563"/>
          <p14:tracePt t="15392" x="3516313" y="5024438"/>
          <p14:tracePt t="15395" x="3563938" y="4943475"/>
          <p14:tracePt t="15409" x="3587750" y="4879975"/>
          <p14:tracePt t="15411" x="3587750" y="4800600"/>
          <p14:tracePt t="15426" x="3587750" y="4737100"/>
          <p14:tracePt t="15427" x="3548063" y="4649788"/>
          <p14:tracePt t="15443" x="3500438" y="4568825"/>
          <p14:tracePt t="15444" x="3443288" y="4489450"/>
          <p14:tracePt t="15459" x="3363913" y="4410075"/>
          <p14:tracePt t="15461" x="3252788" y="4322763"/>
          <p14:tracePt t="15476" x="3109913" y="4233863"/>
          <p14:tracePt t="15478" x="2957513" y="4138613"/>
          <p14:tracePt t="15480" x="2774950" y="4067175"/>
          <p14:tracePt t="15493" x="2582863" y="4019550"/>
          <p14:tracePt t="15496" x="2400300" y="4003675"/>
          <p14:tracePt t="15510" x="2184400" y="4003675"/>
          <p14:tracePt t="15512" x="2041525" y="4019550"/>
          <p14:tracePt t="15526" x="1889125" y="4059238"/>
          <p14:tracePt t="15529" x="1746250" y="4138613"/>
          <p14:tracePt t="15543" x="1651000" y="4225925"/>
          <p14:tracePt t="15545" x="1577975" y="4306888"/>
          <p14:tracePt t="15560" x="1514475" y="4425950"/>
          <p14:tracePt t="15561" x="1490663" y="4552950"/>
          <p14:tracePt t="15577" x="1490663" y="4673600"/>
          <p14:tracePt t="15578" x="1514475" y="4792663"/>
          <p14:tracePt t="15580" x="1562100" y="4879975"/>
          <p14:tracePt t="15593" x="1625600" y="4959350"/>
          <p14:tracePt t="15596" x="1698625" y="5032375"/>
          <p14:tracePt t="15610" x="1785938" y="5095875"/>
          <p14:tracePt t="15612" x="1897063" y="5143500"/>
          <p14:tracePt t="15627" x="2057400" y="5199063"/>
          <p14:tracePt t="15629" x="2200275" y="5230813"/>
          <p14:tracePt t="15644" x="2366963" y="5262563"/>
          <p14:tracePt t="15645" x="2495550" y="5286375"/>
          <p14:tracePt t="15660" x="2670175" y="5278438"/>
          <p14:tracePt t="15662" x="2878138" y="5254625"/>
          <p14:tracePt t="15677" x="3068638" y="5222875"/>
          <p14:tracePt t="15679" x="3268663" y="5127625"/>
          <p14:tracePt t="15694" x="3419475" y="5040313"/>
          <p14:tracePt t="15695" x="3540125" y="4943475"/>
          <p14:tracePt t="15710" x="3611563" y="4872038"/>
          <p14:tracePt t="15712" x="3659188" y="4824413"/>
          <p14:tracePt t="15714" x="3675063" y="4776788"/>
          <p14:tracePt t="15727" x="3675063" y="4721225"/>
          <p14:tracePt t="15730" x="3635375" y="4657725"/>
          <p14:tracePt t="15744" x="3571875" y="4584700"/>
          <p14:tracePt t="15746" x="3435350" y="4513263"/>
          <p14:tracePt t="15761" x="3236913" y="4441825"/>
          <p14:tracePt t="15763" x="2965450" y="4394200"/>
          <p14:tracePt t="15777" x="2662238" y="4338638"/>
          <p14:tracePt t="15779" x="2374900" y="4298950"/>
          <p14:tracePt t="15794" x="2089150" y="4281488"/>
          <p14:tracePt t="15796" x="1825625" y="4281488"/>
          <p14:tracePt t="15811" x="1609725" y="4291013"/>
          <p14:tracePt t="15812" x="1450975" y="4330700"/>
          <p14:tracePt t="15828" x="1308100" y="4425950"/>
          <p14:tracePt t="15830" x="1187450" y="4592638"/>
          <p14:tracePt t="15844" x="1163638" y="4721225"/>
          <p14:tracePt t="15846" x="1163638" y="4848225"/>
          <p14:tracePt t="15861" x="1163638" y="5008563"/>
          <p14:tracePt t="15863" x="1211263" y="5183188"/>
          <p14:tracePt t="15878" x="1274763" y="5343525"/>
          <p14:tracePt t="15879" x="1395413" y="5478463"/>
          <p14:tracePt t="15895" x="1546225" y="5589588"/>
          <p14:tracePt t="15896" x="1754188" y="5694363"/>
          <p14:tracePt t="15911" x="1992313" y="5773738"/>
          <p14:tracePt t="15913" x="2216150" y="5845175"/>
          <p14:tracePt t="15928" x="2424113" y="5884863"/>
          <p14:tracePt t="15929" x="2582863" y="5892800"/>
          <p14:tracePt t="15945" x="2686050" y="5892800"/>
          <p14:tracePt t="15946" x="2870200" y="5837238"/>
          <p14:tracePt t="15962" x="2949575" y="5773738"/>
          <p14:tracePt t="15963" x="2989263" y="5694363"/>
          <p14:tracePt t="15978" x="3013075" y="5605463"/>
          <p14:tracePt t="15980" x="3013075" y="5502275"/>
          <p14:tracePt t="15995" x="2997200" y="5375275"/>
          <p14:tracePt t="15996" x="2909888" y="5262563"/>
          <p14:tracePt t="16012" x="2830513" y="5151438"/>
          <p14:tracePt t="16013" x="2751138" y="5072063"/>
          <p14:tracePt t="16028" x="2670175" y="4992688"/>
          <p14:tracePt t="16030" x="2566988" y="4935538"/>
          <p14:tracePt t="16032" x="2471738" y="4903788"/>
          <p14:tracePt t="16045" x="2374900" y="4879975"/>
          <p14:tracePt t="16048" x="2279650" y="4879975"/>
          <p14:tracePt t="16062" x="2216150" y="4879975"/>
          <p14:tracePt t="16064" x="2144713" y="4911725"/>
          <p14:tracePt t="16079" x="2081213" y="4951413"/>
          <p14:tracePt t="16081" x="2025650" y="5024438"/>
          <p14:tracePt t="16095" x="1968500" y="5103813"/>
          <p14:tracePt t="16097" x="1912938" y="5199063"/>
          <p14:tracePt t="16112" x="1873250" y="5278438"/>
          <p14:tracePt t="16114" x="1857375" y="5359400"/>
          <p14:tracePt t="16129" x="1857375" y="5430838"/>
          <p14:tracePt t="16130" x="1889125" y="5518150"/>
          <p14:tracePt t="16146" x="1936750" y="5597525"/>
          <p14:tracePt t="16147" x="2008188" y="5662613"/>
          <p14:tracePt t="16162" x="2112963" y="5718175"/>
          <p14:tracePt t="16164" x="2208213" y="5741988"/>
          <p14:tracePt t="16179" x="2319338" y="5749925"/>
          <p14:tracePt t="16181" x="2559050" y="5749925"/>
          <p14:tracePt t="16196" x="2670175" y="5710238"/>
          <p14:tracePt t="16197" x="2751138" y="5662613"/>
          <p14:tracePt t="16213" x="2822575" y="5589588"/>
          <p14:tracePt t="16215" x="2854325" y="5510213"/>
          <p14:tracePt t="16229" x="2862263" y="5422900"/>
          <p14:tracePt t="16231" x="2862263" y="5327650"/>
          <p14:tracePt t="16246" x="2814638" y="5262563"/>
          <p14:tracePt t="16248" x="2733675" y="5183188"/>
          <p14:tracePt t="16263" x="2630488" y="5103813"/>
          <p14:tracePt t="16265" x="2424113" y="5016500"/>
          <p14:tracePt t="16265" x="2152650" y="4959350"/>
          <p14:tracePt t="16279" x="1928813" y="4943475"/>
          <p14:tracePt t="16282" x="1746250" y="4951413"/>
          <p14:tracePt t="16296" x="1577975" y="4992688"/>
          <p14:tracePt t="16298" x="1450975" y="5072063"/>
          <p14:tracePt t="16313" x="1371600" y="5151438"/>
          <p14:tracePt t="16315" x="1316038" y="5230813"/>
          <p14:tracePt t="16330" x="1284288" y="5302250"/>
          <p14:tracePt t="16332" x="1284288" y="5383213"/>
          <p14:tracePt t="16346" x="1300163" y="5454650"/>
          <p14:tracePt t="16348" x="1363663" y="5526088"/>
          <p14:tracePt t="16363" x="1458913" y="5581650"/>
          <p14:tracePt t="16365" x="1562100" y="5629275"/>
          <p14:tracePt t="16380" x="1690688" y="5670550"/>
          <p14:tracePt t="16381" x="1809750" y="5686425"/>
          <p14:tracePt t="16397" x="1920875" y="5686425"/>
          <p14:tracePt t="16398" x="2033588" y="5653088"/>
          <p14:tracePt t="16413" x="2128838" y="5621338"/>
          <p14:tracePt t="16415" x="2287588" y="5541963"/>
          <p14:tracePt t="16430" x="2319338" y="5494338"/>
          <p14:tracePt t="16432" x="2343150" y="5430838"/>
          <p14:tracePt t="16447" x="2343150" y="5343525"/>
          <p14:tracePt t="16448" x="2343150" y="5270500"/>
          <p14:tracePt t="16464" x="2295525" y="5191125"/>
          <p14:tracePt t="16465" x="2232025" y="5119688"/>
          <p14:tracePt t="16480" x="2128838" y="5072063"/>
          <p14:tracePt t="16482" x="2008188" y="5048250"/>
          <p14:tracePt t="16497" x="1905000" y="5040313"/>
          <p14:tracePt t="16498" x="1825625" y="5048250"/>
          <p14:tracePt t="16500" x="1762125" y="5080000"/>
          <p14:tracePt t="16514" x="1706563" y="5119688"/>
          <p14:tracePt t="16516" x="1674813" y="5167313"/>
          <p14:tracePt t="16530" x="1666875" y="5207000"/>
          <p14:tracePt t="16532" x="1666875" y="5230813"/>
          <p14:tracePt t="16547" x="1682750" y="5254625"/>
          <p14:tracePt t="16549" x="1722438" y="5286375"/>
          <p14:tracePt t="16564" x="1778000" y="5310188"/>
          <p14:tracePt t="16566" x="1841500" y="5319713"/>
          <p14:tracePt t="16581" x="1905000" y="5319713"/>
          <p14:tracePt t="16582" x="1952625" y="5319713"/>
          <p14:tracePt t="16597" x="1984375" y="5310188"/>
          <p14:tracePt t="16600" x="2008188" y="5310188"/>
          <p14:tracePt t="16614" x="2025650" y="5294313"/>
          <p14:tracePt t="16616" x="2041525" y="5294313"/>
          <p14:tracePt t="16631" x="2049463" y="5278438"/>
          <p14:tracePt t="16633" x="2065338" y="5262563"/>
          <p14:tracePt t="16648" x="2073275" y="5254625"/>
          <p14:tracePt t="16649" x="2073275" y="5246688"/>
          <p14:tracePt t="16664" x="2081213" y="5230813"/>
          <p14:tracePt t="16666" x="2089150" y="5214938"/>
          <p14:tracePt t="16681" x="2089150" y="5207000"/>
          <p14:tracePt t="16683" x="2097088" y="5191125"/>
          <p14:tracePt t="16698" x="2105025" y="5191125"/>
          <p14:tracePt t="16699" x="2105025" y="5183188"/>
          <p14:tracePt t="23928" x="2089150" y="5183188"/>
          <p14:tracePt t="23936" x="2017713" y="5183188"/>
          <p14:tracePt t="23944" x="1920875" y="5183188"/>
          <p14:tracePt t="23960" x="1801813" y="5183188"/>
          <p14:tracePt t="23962" x="1690688" y="5183188"/>
          <p14:tracePt t="23977" x="1570038" y="5183188"/>
          <p14:tracePt t="23979" x="1466850" y="5183188"/>
          <p14:tracePt t="23994" x="1379538" y="5167313"/>
          <p14:tracePt t="23995" x="1316038" y="5159375"/>
          <p14:tracePt t="24011" x="1274763" y="5143500"/>
          <p14:tracePt t="24012" x="1258888" y="5119688"/>
          <p14:tracePt t="24014" x="1243013" y="5095875"/>
          <p14:tracePt t="24027" x="1235075" y="5064125"/>
          <p14:tracePt t="24030" x="1203325" y="4992688"/>
          <p14:tracePt t="24044" x="1179513" y="4911725"/>
          <p14:tracePt t="24045" x="1163638" y="4776788"/>
          <p14:tracePt t="24061" x="1163638" y="4560888"/>
          <p14:tracePt t="24062" x="1163638" y="4386263"/>
          <p14:tracePt t="24077" x="1147763" y="4210050"/>
          <p14:tracePt t="24080" x="1139825" y="4075113"/>
          <p14:tracePt t="24094" x="1131888" y="3979863"/>
          <p14:tracePt t="24096" x="1116013" y="3922713"/>
          <p14:tracePt t="24111" x="1108075" y="3906838"/>
          <p14:tracePt t="24334" x="1116013" y="3890963"/>
          <p14:tracePt t="25136" x="1116013" y="3883025"/>
          <p14:tracePt t="25144" x="1100138" y="3827463"/>
          <p14:tracePt t="25152" x="1076325" y="3748088"/>
          <p14:tracePt t="25165" x="1044575" y="3652838"/>
          <p14:tracePt t="25166" x="996950" y="3524250"/>
          <p14:tracePt t="25182" x="925513" y="3341688"/>
          <p14:tracePt t="25183" x="852488" y="3181350"/>
          <p14:tracePt t="25199" x="788988" y="3022600"/>
          <p14:tracePt t="25200" x="669925" y="2822575"/>
          <p14:tracePt t="25215" x="517525" y="2647950"/>
          <p14:tracePt t="25216" x="327025" y="2471738"/>
          <p14:tracePt t="25232" x="150813" y="224948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1">
            <a:extLst>
              <a:ext uri="{FF2B5EF4-FFF2-40B4-BE49-F238E27FC236}">
                <a16:creationId xmlns:a16="http://schemas.microsoft.com/office/drawing/2014/main" id="{F3407307-B73C-4C86-AF64-ABC5F561E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5" y="0"/>
            <a:ext cx="8426450" cy="1123950"/>
          </a:xfrm>
          <a:custGeom>
            <a:avLst/>
            <a:gdLst>
              <a:gd name="T0" fmla="*/ 0 w 8426450"/>
              <a:gd name="T1" fmla="*/ 0 h 1123950"/>
              <a:gd name="T2" fmla="*/ 23406 w 8426450"/>
              <a:gd name="T3" fmla="*/ 0 h 1123950"/>
              <a:gd name="T4" fmla="*/ 23406 w 8426450"/>
              <a:gd name="T5" fmla="*/ 3123 h 1123950"/>
              <a:gd name="T6" fmla="*/ 0 w 8426450"/>
              <a:gd name="T7" fmla="*/ 3123 h 1123950"/>
              <a:gd name="T8" fmla="*/ 0 w 8426450"/>
              <a:gd name="T9" fmla="*/ 0 h 11239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426450" h="1123950">
                <a:moveTo>
                  <a:pt x="0" y="0"/>
                </a:moveTo>
                <a:lnTo>
                  <a:pt x="23406" y="0"/>
                </a:lnTo>
                <a:lnTo>
                  <a:pt x="23406" y="3123"/>
                </a:lnTo>
                <a:lnTo>
                  <a:pt x="0" y="312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5" name="AutoShape 2">
            <a:extLst>
              <a:ext uri="{FF2B5EF4-FFF2-40B4-BE49-F238E27FC236}">
                <a16:creationId xmlns:a16="http://schemas.microsoft.com/office/drawing/2014/main" id="{40D0E188-CE60-4541-B89E-D6C43C704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7050" y="6308725"/>
            <a:ext cx="1906588" cy="180975"/>
          </a:xfrm>
          <a:custGeom>
            <a:avLst/>
            <a:gdLst>
              <a:gd name="T0" fmla="*/ 1906588 w 1906588"/>
              <a:gd name="T1" fmla="*/ 90488 h 180975"/>
              <a:gd name="T2" fmla="*/ 953294 w 1906588"/>
              <a:gd name="T3" fmla="*/ 180975 h 180975"/>
              <a:gd name="T4" fmla="*/ 0 w 1906588"/>
              <a:gd name="T5" fmla="*/ 90488 h 180975"/>
              <a:gd name="T6" fmla="*/ 953294 w 1906588"/>
              <a:gd name="T7" fmla="*/ 0 h 18097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906588"/>
              <a:gd name="T13" fmla="*/ 0 h 180975"/>
              <a:gd name="T14" fmla="*/ 1906588 w 1906588"/>
              <a:gd name="T15" fmla="*/ 180975 h 1809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06588" h="180975">
                <a:moveTo>
                  <a:pt x="0" y="0"/>
                </a:moveTo>
                <a:lnTo>
                  <a:pt x="5299" y="0"/>
                </a:lnTo>
                <a:lnTo>
                  <a:pt x="5299" y="502"/>
                </a:lnTo>
                <a:lnTo>
                  <a:pt x="0" y="502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buSzPct val="100000"/>
              <a:buFont typeface="Times New Roman" panose="02020603050405020304" pitchFamily="18" charset="0"/>
              <a:buNone/>
            </a:pPr>
            <a:fld id="{FDE3DD29-1308-4253-849D-77F97DDCC88F}" type="slidenum">
              <a:rPr lang="en-GB" altLang="en-US" sz="1400">
                <a:solidFill>
                  <a:srgbClr val="005C84"/>
                </a:solidFill>
              </a:rPr>
              <a:pPr algn="r" eaLnBrk="1">
                <a:buSzPct val="100000"/>
                <a:buFont typeface="Times New Roman" panose="02020603050405020304" pitchFamily="18" charset="0"/>
                <a:buNone/>
              </a:pPr>
              <a:t>8</a:t>
            </a:fld>
            <a:endParaRPr lang="en-GB" altLang="en-US" sz="1400">
              <a:solidFill>
                <a:srgbClr val="005C84"/>
              </a:solidFill>
            </a:endParaRPr>
          </a:p>
        </p:txBody>
      </p:sp>
      <p:sp>
        <p:nvSpPr>
          <p:cNvPr id="54276" name="Text Box 3">
            <a:extLst>
              <a:ext uri="{FF2B5EF4-FFF2-40B4-BE49-F238E27FC236}">
                <a16:creationId xmlns:a16="http://schemas.microsoft.com/office/drawing/2014/main" id="{C9D1DF45-84DC-42E9-B9E8-54F34A76D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350383"/>
            <a:ext cx="842645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buSzPct val="100000"/>
              <a:buFont typeface="Times New Roman" panose="02020603050405020304" pitchFamily="18" charset="0"/>
              <a:buNone/>
            </a:pPr>
            <a:r>
              <a:rPr lang="en-GB" altLang="zh-CN" sz="3200" b="1" dirty="0">
                <a:solidFill>
                  <a:srgbClr val="005C84"/>
                </a:solidFill>
              </a:rPr>
              <a:t>Flat plate studies:</a:t>
            </a:r>
          </a:p>
          <a:p>
            <a:pPr eaLnBrk="1">
              <a:buSzPct val="100000"/>
              <a:buFont typeface="Times New Roman" panose="02020603050405020304" pitchFamily="18" charset="0"/>
              <a:buNone/>
            </a:pPr>
            <a:r>
              <a:rPr lang="en-GB" altLang="zh-CN" sz="3200" b="1" dirty="0">
                <a:solidFill>
                  <a:srgbClr val="005C84"/>
                </a:solidFill>
              </a:rPr>
              <a:t>Flow conditions and domain set-up</a:t>
            </a:r>
            <a:endParaRPr lang="zh-CN" altLang="en-GB" sz="3200" b="1" dirty="0">
              <a:solidFill>
                <a:srgbClr val="005C84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ADE93C-9C0B-4DB2-A6D4-F01ABC770288}"/>
              </a:ext>
            </a:extLst>
          </p:cNvPr>
          <p:cNvCxnSpPr/>
          <p:nvPr/>
        </p:nvCxnSpPr>
        <p:spPr>
          <a:xfrm>
            <a:off x="4352925" y="3008313"/>
            <a:ext cx="4506913" cy="95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ECFEE-6B1E-4935-8FEC-E121769685AC}"/>
              </a:ext>
            </a:extLst>
          </p:cNvPr>
          <p:cNvCxnSpPr/>
          <p:nvPr/>
        </p:nvCxnSpPr>
        <p:spPr>
          <a:xfrm>
            <a:off x="4352925" y="3017838"/>
            <a:ext cx="666750" cy="9048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095D281-58B3-43A6-85BB-FCCADF83C873}"/>
              </a:ext>
            </a:extLst>
          </p:cNvPr>
          <p:cNvCxnSpPr/>
          <p:nvPr/>
        </p:nvCxnSpPr>
        <p:spPr>
          <a:xfrm>
            <a:off x="5019675" y="3108325"/>
            <a:ext cx="384016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48948E5-2B74-4C44-9AA7-F0676BCC888C}"/>
              </a:ext>
            </a:extLst>
          </p:cNvPr>
          <p:cNvCxnSpPr/>
          <p:nvPr/>
        </p:nvCxnSpPr>
        <p:spPr>
          <a:xfrm>
            <a:off x="8859838" y="3008313"/>
            <a:ext cx="0" cy="10001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1EC5386-5AD8-4EFF-A6EE-88A15DE49D6B}"/>
              </a:ext>
            </a:extLst>
          </p:cNvPr>
          <p:cNvCxnSpPr/>
          <p:nvPr/>
        </p:nvCxnSpPr>
        <p:spPr>
          <a:xfrm flipV="1">
            <a:off x="4352925" y="1755775"/>
            <a:ext cx="4506913" cy="125253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0BE7DF9-231C-4F5A-B456-FFAD0EBC052D}"/>
              </a:ext>
            </a:extLst>
          </p:cNvPr>
          <p:cNvCxnSpPr/>
          <p:nvPr/>
        </p:nvCxnSpPr>
        <p:spPr>
          <a:xfrm>
            <a:off x="4352925" y="2451100"/>
            <a:ext cx="102393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593B442-3D27-4C21-B7B2-6AC887B26BB3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558283" y="1993391"/>
            <a:ext cx="557784" cy="461665"/>
          </a:xfrm>
          <a:prstGeom prst="rect">
            <a:avLst/>
          </a:prstGeom>
          <a:blipFill rotWithShape="0">
            <a:blip r:embed="rId5"/>
            <a:stretch>
              <a:fillRect l="-3297" r="-7692"/>
            </a:stretch>
          </a:blipFill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GB" noProof="1">
                <a:noFill/>
                <a:latin typeface="Arial" panose="02080604020202020204" charset="0"/>
                <a:ea typeface="MS PGothic" pitchFamily="49" charset="-128"/>
                <a:cs typeface="+mn-ea"/>
              </a:rPr>
              <a:t> 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E050D6-BF3A-473A-93B4-89B8992ADB05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813048" y="2852926"/>
            <a:ext cx="539496" cy="461665"/>
          </a:xfrm>
          <a:prstGeom prst="rect">
            <a:avLst/>
          </a:prstGeom>
          <a:blipFill rotWithShape="0">
            <a:blip r:embed="rId6"/>
            <a:stretch>
              <a:fillRect l="-3409" r="-2273"/>
            </a:stretch>
          </a:blipFill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GB" noProof="1">
                <a:noFill/>
                <a:latin typeface="Arial" panose="02080604020202020204" charset="0"/>
                <a:ea typeface="MS PGothic" pitchFamily="49" charset="-128"/>
                <a:cs typeface="+mn-ea"/>
              </a:rPr>
              <a:t> 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38EA9E-1A53-4D18-93EC-6CECA4E77B56}"/>
              </a:ext>
            </a:extLst>
          </p:cNvPr>
          <p:cNvSpPr/>
          <p:nvPr/>
        </p:nvSpPr>
        <p:spPr>
          <a:xfrm>
            <a:off x="6345238" y="2551113"/>
            <a:ext cx="2398712" cy="466725"/>
          </a:xfrm>
          <a:prstGeom prst="rect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n-GB" noProof="1"/>
          </a:p>
        </p:txBody>
      </p:sp>
      <p:sp>
        <p:nvSpPr>
          <p:cNvPr id="54286" name="TextBox 26">
            <a:extLst>
              <a:ext uri="{FF2B5EF4-FFF2-40B4-BE49-F238E27FC236}">
                <a16:creationId xmlns:a16="http://schemas.microsoft.com/office/drawing/2014/main" id="{C566C24A-896C-437F-BF81-FC51C0A85DD4}"/>
              </a:ext>
            </a:extLst>
          </p:cNvPr>
          <p:cNvSpPr txBox="1">
            <a:spLocks noRot="1" noChangeAspect="1" noMove="1" noResize="1" noEditPoints="1" noAdjustHandles="1" noChangeArrowheads="1" noTextEdit="1"/>
          </p:cNvSpPr>
          <p:nvPr/>
        </p:nvSpPr>
        <p:spPr bwMode="auto">
          <a:xfrm rot="-951077">
            <a:off x="6657975" y="1689100"/>
            <a:ext cx="1447800" cy="461963"/>
          </a:xfrm>
          <a:prstGeom prst="rect">
            <a:avLst/>
          </a:prstGeom>
          <a:blipFill dpi="0" rotWithShape="0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17A9D49-A1CE-4119-A40D-3874D93FEC1B}"/>
              </a:ext>
            </a:extLst>
          </p:cNvPr>
          <p:cNvCxnSpPr/>
          <p:nvPr/>
        </p:nvCxnSpPr>
        <p:spPr>
          <a:xfrm flipH="1">
            <a:off x="6524625" y="2581275"/>
            <a:ext cx="0" cy="312738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Freeform 53">
            <a:extLst>
              <a:ext uri="{FF2B5EF4-FFF2-40B4-BE49-F238E27FC236}">
                <a16:creationId xmlns:a16="http://schemas.microsoft.com/office/drawing/2014/main" id="{9A3BC643-F483-4C8C-B2F2-3BAC28DB3A69}"/>
              </a:ext>
            </a:extLst>
          </p:cNvPr>
          <p:cNvSpPr/>
          <p:nvPr/>
        </p:nvSpPr>
        <p:spPr>
          <a:xfrm>
            <a:off x="6354763" y="2871788"/>
            <a:ext cx="165100" cy="119062"/>
          </a:xfrm>
          <a:custGeom>
            <a:avLst/>
            <a:gdLst>
              <a:gd name="connsiteX0" fmla="*/ 0 w 164896"/>
              <a:gd name="connsiteY0" fmla="*/ 118872 h 118872"/>
              <a:gd name="connsiteX1" fmla="*/ 100584 w 164896"/>
              <a:gd name="connsiteY1" fmla="*/ 91440 h 118872"/>
              <a:gd name="connsiteX2" fmla="*/ 128016 w 164896"/>
              <a:gd name="connsiteY2" fmla="*/ 82296 h 118872"/>
              <a:gd name="connsiteX3" fmla="*/ 155448 w 164896"/>
              <a:gd name="connsiteY3" fmla="*/ 54864 h 118872"/>
              <a:gd name="connsiteX4" fmla="*/ 164592 w 164896"/>
              <a:gd name="connsiteY4" fmla="*/ 0 h 118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896" h="118872">
                <a:moveTo>
                  <a:pt x="0" y="118872"/>
                </a:moveTo>
                <a:cubicBezTo>
                  <a:pt x="64623" y="105947"/>
                  <a:pt x="30976" y="114643"/>
                  <a:pt x="100584" y="91440"/>
                </a:cubicBezTo>
                <a:lnTo>
                  <a:pt x="128016" y="82296"/>
                </a:lnTo>
                <a:cubicBezTo>
                  <a:pt x="137160" y="73152"/>
                  <a:pt x="148275" y="65624"/>
                  <a:pt x="155448" y="54864"/>
                </a:cubicBezTo>
                <a:cubicBezTo>
                  <a:pt x="167484" y="36811"/>
                  <a:pt x="164592" y="19944"/>
                  <a:pt x="164592" y="0"/>
                </a:cubicBezTo>
              </a:path>
            </a:pathLst>
          </a:cu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n-GB" noProof="1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9C607E2-41E8-4DFE-99E8-FBF575F61C20}"/>
              </a:ext>
            </a:extLst>
          </p:cNvPr>
          <p:cNvCxnSpPr/>
          <p:nvPr/>
        </p:nvCxnSpPr>
        <p:spPr>
          <a:xfrm>
            <a:off x="6342063" y="2660650"/>
            <a:ext cx="182562" cy="0"/>
          </a:xfrm>
          <a:prstGeom prst="straightConnector1">
            <a:avLst/>
          </a:prstGeom>
          <a:ln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A63F6EA-D68F-4AFD-A4A0-72A18D5AF0AE}"/>
              </a:ext>
            </a:extLst>
          </p:cNvPr>
          <p:cNvCxnSpPr>
            <a:stCxn id="26" idx="1"/>
          </p:cNvCxnSpPr>
          <p:nvPr/>
        </p:nvCxnSpPr>
        <p:spPr>
          <a:xfrm>
            <a:off x="6345238" y="2784475"/>
            <a:ext cx="185737" cy="1588"/>
          </a:xfrm>
          <a:prstGeom prst="straightConnector1">
            <a:avLst/>
          </a:prstGeom>
          <a:ln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3C147A67-CFCE-4DED-AEA1-AC577F45F61D}"/>
              </a:ext>
            </a:extLst>
          </p:cNvPr>
          <p:cNvCxnSpPr/>
          <p:nvPr/>
        </p:nvCxnSpPr>
        <p:spPr>
          <a:xfrm>
            <a:off x="6342063" y="2911475"/>
            <a:ext cx="182562" cy="4763"/>
          </a:xfrm>
          <a:prstGeom prst="straightConnector1">
            <a:avLst/>
          </a:prstGeom>
          <a:ln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7B2635B-FC57-4E8C-AED5-C92EED7BFDFE}"/>
              </a:ext>
            </a:extLst>
          </p:cNvPr>
          <p:cNvCxnSpPr/>
          <p:nvPr/>
        </p:nvCxnSpPr>
        <p:spPr>
          <a:xfrm>
            <a:off x="4352925" y="3008313"/>
            <a:ext cx="0" cy="84613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5D5F42EA-4E20-4CA4-927E-9A248800D734}"/>
              </a:ext>
            </a:extLst>
          </p:cNvPr>
          <p:cNvCxnSpPr/>
          <p:nvPr/>
        </p:nvCxnSpPr>
        <p:spPr>
          <a:xfrm>
            <a:off x="4352925" y="3465513"/>
            <a:ext cx="198913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ED84F194-11B0-47E7-BC35-692FF8F9B0BF}"/>
              </a:ext>
            </a:extLst>
          </p:cNvPr>
          <p:cNvCxnSpPr/>
          <p:nvPr/>
        </p:nvCxnSpPr>
        <p:spPr>
          <a:xfrm>
            <a:off x="6342063" y="3008313"/>
            <a:ext cx="0" cy="4572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10CD7980-F3DA-40A7-B8CD-C82F6890FDE6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948551" y="3470255"/>
            <a:ext cx="557784" cy="375424"/>
          </a:xfrm>
          <a:prstGeom prst="rect">
            <a:avLst/>
          </a:prstGeom>
          <a:blipFill rotWithShape="0">
            <a:blip r:embed="rId8"/>
            <a:stretch>
              <a:fillRect r="-12088"/>
            </a:stretch>
          </a:blipFill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GB" noProof="1">
                <a:noFill/>
                <a:latin typeface="Arial" panose="02080604020202020204" charset="0"/>
                <a:ea typeface="MS PGothic" pitchFamily="49" charset="-128"/>
                <a:cs typeface="+mn-ea"/>
              </a:rPr>
              <a:t> 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73E68461-8839-4262-95EF-08B497ACCC4C}"/>
              </a:ext>
            </a:extLst>
          </p:cNvPr>
          <p:cNvCxnSpPr/>
          <p:nvPr/>
        </p:nvCxnSpPr>
        <p:spPr>
          <a:xfrm>
            <a:off x="7418388" y="3011488"/>
            <a:ext cx="0" cy="100012"/>
          </a:xfrm>
          <a:prstGeom prst="line">
            <a:avLst/>
          </a:prstGeom>
          <a:ln w="95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2133E85C-68A1-41CF-8E6F-F7532149937C}"/>
              </a:ext>
            </a:extLst>
          </p:cNvPr>
          <p:cNvCxnSpPr/>
          <p:nvPr/>
        </p:nvCxnSpPr>
        <p:spPr>
          <a:xfrm>
            <a:off x="7470775" y="3008313"/>
            <a:ext cx="0" cy="100012"/>
          </a:xfrm>
          <a:prstGeom prst="line">
            <a:avLst/>
          </a:prstGeom>
          <a:ln w="95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BC3E448A-0364-4D08-881B-CACC6FEBB334}"/>
              </a:ext>
            </a:extLst>
          </p:cNvPr>
          <p:cNvCxnSpPr/>
          <p:nvPr/>
        </p:nvCxnSpPr>
        <p:spPr>
          <a:xfrm>
            <a:off x="7523163" y="3005138"/>
            <a:ext cx="0" cy="100012"/>
          </a:xfrm>
          <a:prstGeom prst="line">
            <a:avLst/>
          </a:prstGeom>
          <a:ln w="95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017E4D4-042B-4E5B-BE97-6F24F8D62301}"/>
              </a:ext>
            </a:extLst>
          </p:cNvPr>
          <p:cNvCxnSpPr/>
          <p:nvPr/>
        </p:nvCxnSpPr>
        <p:spPr>
          <a:xfrm>
            <a:off x="7583488" y="3011488"/>
            <a:ext cx="0" cy="100012"/>
          </a:xfrm>
          <a:prstGeom prst="line">
            <a:avLst/>
          </a:prstGeom>
          <a:ln w="95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F73F5E39-77C5-489C-8BA1-4A0CEF961F6B}"/>
              </a:ext>
            </a:extLst>
          </p:cNvPr>
          <p:cNvCxnSpPr/>
          <p:nvPr/>
        </p:nvCxnSpPr>
        <p:spPr>
          <a:xfrm>
            <a:off x="7635875" y="3008313"/>
            <a:ext cx="0" cy="100012"/>
          </a:xfrm>
          <a:prstGeom prst="line">
            <a:avLst/>
          </a:prstGeom>
          <a:ln w="95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F7844CD0-1E2B-40AB-A866-7BCDD591790C}"/>
              </a:ext>
            </a:extLst>
          </p:cNvPr>
          <p:cNvCxnSpPr/>
          <p:nvPr/>
        </p:nvCxnSpPr>
        <p:spPr>
          <a:xfrm>
            <a:off x="4348163" y="3854450"/>
            <a:ext cx="30638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F003562A-7B88-497F-8849-7EC45E2E85F1}"/>
              </a:ext>
            </a:extLst>
          </p:cNvPr>
          <p:cNvCxnSpPr/>
          <p:nvPr/>
        </p:nvCxnSpPr>
        <p:spPr>
          <a:xfrm>
            <a:off x="7412038" y="3105150"/>
            <a:ext cx="6350" cy="7493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B4233520-CDEA-45CA-B7B6-7FDC7696BAA6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987920" y="3878686"/>
            <a:ext cx="557784" cy="375424"/>
          </a:xfrm>
          <a:prstGeom prst="rect">
            <a:avLst/>
          </a:prstGeom>
          <a:blipFill rotWithShape="0">
            <a:blip r:embed="rId9"/>
            <a:stretch>
              <a:fillRect r="-5435" b="-1613"/>
            </a:stretch>
          </a:blipFill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GB" noProof="1">
                <a:noFill/>
                <a:latin typeface="Arial" panose="02080604020202020204" charset="0"/>
                <a:ea typeface="MS PGothic" pitchFamily="49" charset="-128"/>
                <a:cs typeface="+mn-ea"/>
              </a:rPr>
              <a:t> </a:t>
            </a: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2DCDFD85-C4BE-4ACB-92B1-50E14E3CCBBE}"/>
              </a:ext>
            </a:extLst>
          </p:cNvPr>
          <p:cNvCxnSpPr/>
          <p:nvPr/>
        </p:nvCxnSpPr>
        <p:spPr>
          <a:xfrm>
            <a:off x="6342063" y="3341688"/>
            <a:ext cx="10699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D98F8678-0C7B-4D98-BB2F-851F04595B0A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926579" y="3274613"/>
            <a:ext cx="557784" cy="369588"/>
          </a:xfrm>
          <a:prstGeom prst="rect">
            <a:avLst/>
          </a:prstGeom>
          <a:blipFill rotWithShape="0">
            <a:blip r:embed="rId10"/>
            <a:stretch>
              <a:fillRect b="-3279"/>
            </a:stretch>
          </a:blipFill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GB" noProof="1">
                <a:noFill/>
                <a:latin typeface="Arial" panose="02080604020202020204" charset="0"/>
                <a:ea typeface="MS PGothic" pitchFamily="49" charset="-128"/>
                <a:cs typeface="+mn-ea"/>
              </a:rPr>
              <a:t> </a:t>
            </a:r>
          </a:p>
        </p:txBody>
      </p:sp>
      <p:sp>
        <p:nvSpPr>
          <p:cNvPr id="54306" name="TextBox 107">
            <a:extLst>
              <a:ext uri="{FF2B5EF4-FFF2-40B4-BE49-F238E27FC236}">
                <a16:creationId xmlns:a16="http://schemas.microsoft.com/office/drawing/2014/main" id="{9DB16C4C-79F0-4D79-AA8B-1F47EA8193D5}"/>
              </a:ext>
            </a:extLst>
          </p:cNvPr>
          <p:cNvSpPr txBox="1">
            <a:spLocks noRot="1" noChangeAspect="1" noMove="1" noResize="1" noEditPoints="1" noAdjustHandles="1" noChangeArrowheads="1" noTextEdit="1"/>
          </p:cNvSpPr>
          <p:nvPr/>
        </p:nvSpPr>
        <p:spPr bwMode="auto">
          <a:xfrm>
            <a:off x="8193088" y="2581275"/>
            <a:ext cx="644525" cy="400050"/>
          </a:xfrm>
          <a:prstGeom prst="rect">
            <a:avLst/>
          </a:prstGeom>
          <a:blipFill dpi="0" rotWithShape="0">
            <a:blip r:embed="rId1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07" name="TextBox 108">
            <a:extLst>
              <a:ext uri="{FF2B5EF4-FFF2-40B4-BE49-F238E27FC236}">
                <a16:creationId xmlns:a16="http://schemas.microsoft.com/office/drawing/2014/main" id="{A44415B4-8A2A-4A94-B27B-F19CB5F8A0C8}"/>
              </a:ext>
            </a:extLst>
          </p:cNvPr>
          <p:cNvSpPr txBox="1">
            <a:spLocks noRot="1" noChangeAspect="1" noMove="1" noResize="1" noEditPoints="1" noAdjustHandles="1" noChangeArrowheads="1" noTextEdit="1"/>
          </p:cNvSpPr>
          <p:nvPr/>
        </p:nvSpPr>
        <p:spPr bwMode="auto">
          <a:xfrm>
            <a:off x="5824538" y="2581275"/>
            <a:ext cx="644525" cy="400050"/>
          </a:xfrm>
          <a:prstGeom prst="rect">
            <a:avLst/>
          </a:prstGeom>
          <a:blipFill dpi="0" rotWithShape="0">
            <a:blip r:embed="rId1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01472D1E-8297-4217-8662-10E158D008AE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38789" y="3050523"/>
            <a:ext cx="1652626" cy="369332"/>
          </a:xfrm>
          <a:prstGeom prst="rect">
            <a:avLst/>
          </a:prstGeom>
          <a:blipFill rotWithShape="0">
            <a:blip r:embed="rId13"/>
            <a:stretch>
              <a:fillRect r="-369"/>
            </a:stretch>
          </a:blipFill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GB" noProof="1">
                <a:noFill/>
                <a:latin typeface="Arial" panose="02080604020202020204" charset="0"/>
                <a:ea typeface="MS PGothic" pitchFamily="49" charset="-128"/>
                <a:cs typeface="+mn-ea"/>
              </a:rPr>
              <a:t> 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A5D5A07A-A15A-4496-AEFA-7ACC97493D88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60040" y="1556792"/>
            <a:ext cx="8892480" cy="4968552"/>
          </a:xfrm>
          <a:prstGeom prst="rect">
            <a:avLst/>
          </a:prstGeom>
          <a:blipFill>
            <a:blip r:embed="rId14"/>
            <a:stretch>
              <a:fillRect l="-274" t="-1227"/>
            </a:stretch>
          </a:blipFill>
        </p:spPr>
        <p:txBody>
          <a:bodyPr/>
          <a:lstStyle/>
          <a:p>
            <a:r>
              <a:rPr lang="en-GB">
                <a:noFill/>
              </a:rPr>
              <a:t> 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F813907-86F0-44DF-AA0E-6DECF9DFB60D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79712" y="4365104"/>
            <a:ext cx="6497861" cy="923330"/>
          </a:xfrm>
          <a:prstGeom prst="rect">
            <a:avLst/>
          </a:prstGeom>
          <a:blipFill>
            <a:blip r:embed="rId15"/>
            <a:stretch>
              <a:fillRect b="-4605"/>
            </a:stretch>
          </a:blipFill>
        </p:spPr>
        <p:txBody>
          <a:bodyPr/>
          <a:lstStyle/>
          <a:p>
            <a:r>
              <a:rPr lang="en-GB">
                <a:noFill/>
              </a:rPr>
              <a:t> 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A95AE1A-063D-4405-B590-B23801BBF0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95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 rotWithShape="0">
          <a:gsLst>
            <a:gs pos="0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>
            <a:extLst>
              <a:ext uri="{FF2B5EF4-FFF2-40B4-BE49-F238E27FC236}">
                <a16:creationId xmlns:a16="http://schemas.microsoft.com/office/drawing/2014/main" id="{6119B58B-D0E1-4E14-A88B-3C7597F690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0524" y="231775"/>
            <a:ext cx="8605838" cy="647700"/>
          </a:xfrm>
        </p:spPr>
        <p:txBody>
          <a:bodyPr/>
          <a:lstStyle/>
          <a:p>
            <a:pPr algn="l" eaLnBrk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zh-CN" sz="3200" b="1" dirty="0"/>
              <a:t>Initialization</a:t>
            </a:r>
            <a:endParaRPr lang="zh-CN" altLang="zh-CN" sz="3200" b="1" dirty="0"/>
          </a:p>
        </p:txBody>
      </p:sp>
      <p:sp>
        <p:nvSpPr>
          <p:cNvPr id="58371" name="Text Box 2">
            <a:extLst>
              <a:ext uri="{FF2B5EF4-FFF2-40B4-BE49-F238E27FC236}">
                <a16:creationId xmlns:a16="http://schemas.microsoft.com/office/drawing/2014/main" id="{468F65CF-CE55-4ACD-9BB9-9815CC921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6308725"/>
            <a:ext cx="190817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buFont typeface="Times New Roman" panose="02020603050405020304" pitchFamily="18" charset="0"/>
              <a:buNone/>
            </a:pPr>
            <a:fld id="{72A1BEDF-1DA7-4FBD-BC56-D85AE15CE2FF}" type="slidenum">
              <a:rPr lang="en-GB" altLang="en-US" sz="1400">
                <a:solidFill>
                  <a:srgbClr val="005C84"/>
                </a:solidFill>
              </a:rPr>
              <a:pPr algn="r" eaLnBrk="1">
                <a:buFont typeface="Times New Roman" panose="02020603050405020304" pitchFamily="18" charset="0"/>
                <a:buNone/>
              </a:pPr>
              <a:t>9</a:t>
            </a:fld>
            <a:endParaRPr lang="en-GB" altLang="en-US" sz="1400">
              <a:solidFill>
                <a:srgbClr val="005C8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E8272E-ABA8-420A-B8EF-7971DE3DE51F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0524" y="1117853"/>
            <a:ext cx="8477251" cy="3310137"/>
          </a:xfrm>
          <a:prstGeom prst="rect">
            <a:avLst/>
          </a:prstGeom>
          <a:blipFill>
            <a:blip r:embed="rId5"/>
            <a:stretch>
              <a:fillRect l="-719" t="-921" r="-719" b="-2210"/>
            </a:stretch>
          </a:blipFill>
        </p:spPr>
        <p:txBody>
          <a:bodyPr/>
          <a:lstStyle/>
          <a:p>
            <a:pPr algn="ctr"/>
            <a:r>
              <a:rPr lang="en-GB">
                <a:noFill/>
              </a:rPr>
              <a:t> </a:t>
            </a:r>
          </a:p>
        </p:txBody>
      </p:sp>
      <p:pic>
        <p:nvPicPr>
          <p:cNvPr id="58373" name="Picture 7">
            <a:extLst>
              <a:ext uri="{FF2B5EF4-FFF2-40B4-BE49-F238E27FC236}">
                <a16:creationId xmlns:a16="http://schemas.microsoft.com/office/drawing/2014/main" id="{7FCAD20D-F4D6-4133-B5FC-4C12619F11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5161"/>
            <a:ext cx="9144000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1FD0BACD-B9F6-4A47-B938-D1A2307DE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9450" y="6461125"/>
            <a:ext cx="190817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buFont typeface="Times New Roman" panose="02020603050405020304" pitchFamily="18" charset="0"/>
              <a:buNone/>
            </a:pPr>
            <a:fld id="{BE91DE3C-2912-42A3-8088-10201FCBF949}" type="slidenum">
              <a:rPr lang="en-GB" altLang="en-US" sz="1400">
                <a:solidFill>
                  <a:srgbClr val="005C84"/>
                </a:solidFill>
              </a:rPr>
              <a:pPr algn="r" eaLnBrk="1">
                <a:buFont typeface="Times New Roman" panose="02020603050405020304" pitchFamily="18" charset="0"/>
                <a:buNone/>
              </a:pPr>
              <a:t>9</a:t>
            </a:fld>
            <a:endParaRPr lang="en-GB" altLang="en-US" sz="1400" dirty="0">
              <a:solidFill>
                <a:srgbClr val="005C84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EEBF764-711E-44B9-B4EC-9BB7BF55A5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08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58840ff1-20b9-48ca-a6e3-a302097ebb9b"/>
</p:tagLst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Lucida Sans"/>
        <a:ea typeface="ＭＳ Ｐゴシック"/>
        <a:cs typeface=""/>
      </a:majorFont>
      <a:minorFont>
        <a:latin typeface="Lucida San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48945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80604020202020204" charset="0"/>
            <a:cs typeface="Noto Sans CJK SC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48945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80604020202020204" charset="0"/>
            <a:cs typeface="Noto Sans CJK SC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1744</TotalTime>
  <Pages>0</Pages>
  <Words>1456</Words>
  <Characters>0</Characters>
  <Application>Microsoft Office PowerPoint</Application>
  <DocSecurity>0</DocSecurity>
  <PresentationFormat>On-screen Show (4:3)</PresentationFormat>
  <Lines>0</Lines>
  <Paragraphs>234</Paragraphs>
  <Slides>23</Slides>
  <Notes>14</Notes>
  <HiddenSlides>0</HiddenSlides>
  <MMClips>23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</vt:lpstr>
      <vt:lpstr>Cambria Math</vt:lpstr>
      <vt:lpstr>Lucida Sans</vt:lpstr>
      <vt:lpstr>NimbusRomNo9L-Regu</vt:lpstr>
      <vt:lpstr>Symbol</vt:lpstr>
      <vt:lpstr>Times New Roman</vt:lpstr>
      <vt:lpstr>Wingdings</vt:lpstr>
      <vt:lpstr>Office Theme</vt:lpstr>
      <vt:lpstr>Image</vt:lpstr>
      <vt:lpstr>Direct numerical simulation of a hypersonic boundary layer with porous wall injection</vt:lpstr>
      <vt:lpstr>Contents</vt:lpstr>
      <vt:lpstr>Film cooling</vt:lpstr>
      <vt:lpstr>PowerPoint Presentation</vt:lpstr>
      <vt:lpstr>Numerical method for full Navier-Stokes equations</vt:lpstr>
      <vt:lpstr>Shock-capturing scheme</vt:lpstr>
      <vt:lpstr>Scheme switch</vt:lpstr>
      <vt:lpstr>PowerPoint Presentation</vt:lpstr>
      <vt:lpstr>Initialization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Oxford slot experiments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ajdw</dc:creator>
  <cp:keywords/>
  <dc:description/>
  <cp:lastModifiedBy>Ralf Deiterding</cp:lastModifiedBy>
  <cp:revision>568</cp:revision>
  <dcterms:created xsi:type="dcterms:W3CDTF">2008-04-22T13:46:56Z</dcterms:created>
  <dcterms:modified xsi:type="dcterms:W3CDTF">2020-11-14T00:15:59Z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Science Learning Centre South East</vt:lpwstr>
  </property>
  <property fmtid="{D5CDD505-2E9C-101B-9397-08002B2CF9AE}" pid="4" name="HiddenSlides">
    <vt:r8>0</vt:r8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r8>0</vt:r8>
  </property>
  <property fmtid="{D5CDD505-2E9C-101B-9397-08002B2CF9AE}" pid="8" name="Notes">
    <vt:r8>0</vt:r8>
  </property>
  <property fmtid="{D5CDD505-2E9C-101B-9397-08002B2CF9AE}" pid="9" name="PresentationFormat">
    <vt:lpwstr>On-screen Show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r8>17</vt:r8>
  </property>
  <property fmtid="{D5CDD505-2E9C-101B-9397-08002B2CF9AE}" pid="13" name="KSOProductBuildVer">
    <vt:lpwstr>2057-10.1.0.5707</vt:lpwstr>
  </property>
</Properties>
</file>